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67" r:id="rId3"/>
    <p:sldId id="268" r:id="rId4"/>
    <p:sldId id="269" r:id="rId5"/>
    <p:sldId id="260" r:id="rId6"/>
    <p:sldId id="263" r:id="rId7"/>
    <p:sldId id="257" r:id="rId8"/>
    <p:sldId id="262" r:id="rId9"/>
    <p:sldId id="261" r:id="rId10"/>
    <p:sldId id="266" r:id="rId11"/>
    <p:sldId id="258" r:id="rId12"/>
    <p:sldId id="259" r:id="rId13"/>
    <p:sldId id="265" r:id="rId1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4660"/>
  </p:normalViewPr>
  <p:slideViewPr>
    <p:cSldViewPr snapToGrid="0">
      <p:cViewPr varScale="1">
        <p:scale>
          <a:sx n="104" d="100"/>
          <a:sy n="104" d="100"/>
        </p:scale>
        <p:origin x="870" y="11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45BA7C-0F6B-2D16-5385-1DE2E069CCFB}"/>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C1EA8EFC-3063-FE03-67B8-ECD8092F09E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8874B927-2A9D-5445-3AD7-27C471C26F19}"/>
              </a:ext>
            </a:extLst>
          </p:cNvPr>
          <p:cNvSpPr>
            <a:spLocks noGrp="1"/>
          </p:cNvSpPr>
          <p:nvPr>
            <p:ph type="dt" sz="half" idx="10"/>
          </p:nvPr>
        </p:nvSpPr>
        <p:spPr/>
        <p:txBody>
          <a:bodyPr/>
          <a:lstStyle/>
          <a:p>
            <a:fld id="{7D9B49F9-F6E6-4F3B-BF43-1E4CB5FA6161}" type="datetimeFigureOut">
              <a:rPr lang="en-GB" smtClean="0"/>
              <a:t>14/09/2024</a:t>
            </a:fld>
            <a:endParaRPr lang="en-GB"/>
          </a:p>
        </p:txBody>
      </p:sp>
      <p:sp>
        <p:nvSpPr>
          <p:cNvPr id="5" name="Footer Placeholder 4">
            <a:extLst>
              <a:ext uri="{FF2B5EF4-FFF2-40B4-BE49-F238E27FC236}">
                <a16:creationId xmlns:a16="http://schemas.microsoft.com/office/drawing/2014/main" id="{91EFEF0E-62BE-98F7-C88A-4FA542D68123}"/>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CBFEDC61-6A28-72EB-5556-DB9B73D76F65}"/>
              </a:ext>
            </a:extLst>
          </p:cNvPr>
          <p:cNvSpPr>
            <a:spLocks noGrp="1"/>
          </p:cNvSpPr>
          <p:nvPr>
            <p:ph type="sldNum" sz="quarter" idx="12"/>
          </p:nvPr>
        </p:nvSpPr>
        <p:spPr/>
        <p:txBody>
          <a:bodyPr/>
          <a:lstStyle/>
          <a:p>
            <a:fld id="{209161F9-76AF-4318-90BC-F1922B59432D}" type="slidenum">
              <a:rPr lang="en-GB" smtClean="0"/>
              <a:t>‹#›</a:t>
            </a:fld>
            <a:endParaRPr lang="en-GB"/>
          </a:p>
        </p:txBody>
      </p:sp>
    </p:spTree>
    <p:extLst>
      <p:ext uri="{BB962C8B-B14F-4D97-AF65-F5344CB8AC3E}">
        <p14:creationId xmlns:p14="http://schemas.microsoft.com/office/powerpoint/2010/main" val="68347077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F013BA-E02A-BCB9-588C-72BF12E0A315}"/>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53B76557-712A-293D-DDC6-5E3E58210C8C}"/>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BA0902CF-4EC4-97F9-0428-057976C1749E}"/>
              </a:ext>
            </a:extLst>
          </p:cNvPr>
          <p:cNvSpPr>
            <a:spLocks noGrp="1"/>
          </p:cNvSpPr>
          <p:nvPr>
            <p:ph type="dt" sz="half" idx="10"/>
          </p:nvPr>
        </p:nvSpPr>
        <p:spPr/>
        <p:txBody>
          <a:bodyPr/>
          <a:lstStyle/>
          <a:p>
            <a:fld id="{7D9B49F9-F6E6-4F3B-BF43-1E4CB5FA6161}" type="datetimeFigureOut">
              <a:rPr lang="en-GB" smtClean="0"/>
              <a:t>14/09/2024</a:t>
            </a:fld>
            <a:endParaRPr lang="en-GB"/>
          </a:p>
        </p:txBody>
      </p:sp>
      <p:sp>
        <p:nvSpPr>
          <p:cNvPr id="5" name="Footer Placeholder 4">
            <a:extLst>
              <a:ext uri="{FF2B5EF4-FFF2-40B4-BE49-F238E27FC236}">
                <a16:creationId xmlns:a16="http://schemas.microsoft.com/office/drawing/2014/main" id="{D6752ECA-AC1A-07ED-3B16-C3A4226BDE29}"/>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FD3D7F2E-1A86-F099-95FA-88C88FCC1A02}"/>
              </a:ext>
            </a:extLst>
          </p:cNvPr>
          <p:cNvSpPr>
            <a:spLocks noGrp="1"/>
          </p:cNvSpPr>
          <p:nvPr>
            <p:ph type="sldNum" sz="quarter" idx="12"/>
          </p:nvPr>
        </p:nvSpPr>
        <p:spPr/>
        <p:txBody>
          <a:bodyPr/>
          <a:lstStyle/>
          <a:p>
            <a:fld id="{209161F9-76AF-4318-90BC-F1922B59432D}" type="slidenum">
              <a:rPr lang="en-GB" smtClean="0"/>
              <a:t>‹#›</a:t>
            </a:fld>
            <a:endParaRPr lang="en-GB"/>
          </a:p>
        </p:txBody>
      </p:sp>
    </p:spTree>
    <p:extLst>
      <p:ext uri="{BB962C8B-B14F-4D97-AF65-F5344CB8AC3E}">
        <p14:creationId xmlns:p14="http://schemas.microsoft.com/office/powerpoint/2010/main" val="25537273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EF5EAD7C-C456-5A1D-234A-318C6D8C71FF}"/>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1DF2856D-0B1B-B07C-5A51-EDB1CF0F5A63}"/>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EE0BC039-AC3C-B7E2-9FAB-660D98114FDC}"/>
              </a:ext>
            </a:extLst>
          </p:cNvPr>
          <p:cNvSpPr>
            <a:spLocks noGrp="1"/>
          </p:cNvSpPr>
          <p:nvPr>
            <p:ph type="dt" sz="half" idx="10"/>
          </p:nvPr>
        </p:nvSpPr>
        <p:spPr/>
        <p:txBody>
          <a:bodyPr/>
          <a:lstStyle/>
          <a:p>
            <a:fld id="{7D9B49F9-F6E6-4F3B-BF43-1E4CB5FA6161}" type="datetimeFigureOut">
              <a:rPr lang="en-GB" smtClean="0"/>
              <a:t>14/09/2024</a:t>
            </a:fld>
            <a:endParaRPr lang="en-GB"/>
          </a:p>
        </p:txBody>
      </p:sp>
      <p:sp>
        <p:nvSpPr>
          <p:cNvPr id="5" name="Footer Placeholder 4">
            <a:extLst>
              <a:ext uri="{FF2B5EF4-FFF2-40B4-BE49-F238E27FC236}">
                <a16:creationId xmlns:a16="http://schemas.microsoft.com/office/drawing/2014/main" id="{3A3A459C-8526-B4C1-CFA6-3F2B286407DA}"/>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0F700353-E6B9-3B1F-D541-1B4D0EB51C69}"/>
              </a:ext>
            </a:extLst>
          </p:cNvPr>
          <p:cNvSpPr>
            <a:spLocks noGrp="1"/>
          </p:cNvSpPr>
          <p:nvPr>
            <p:ph type="sldNum" sz="quarter" idx="12"/>
          </p:nvPr>
        </p:nvSpPr>
        <p:spPr/>
        <p:txBody>
          <a:bodyPr/>
          <a:lstStyle/>
          <a:p>
            <a:fld id="{209161F9-76AF-4318-90BC-F1922B59432D}" type="slidenum">
              <a:rPr lang="en-GB" smtClean="0"/>
              <a:t>‹#›</a:t>
            </a:fld>
            <a:endParaRPr lang="en-GB"/>
          </a:p>
        </p:txBody>
      </p:sp>
    </p:spTree>
    <p:extLst>
      <p:ext uri="{BB962C8B-B14F-4D97-AF65-F5344CB8AC3E}">
        <p14:creationId xmlns:p14="http://schemas.microsoft.com/office/powerpoint/2010/main" val="392563490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0C95D2-3A14-D27A-CCDC-8BFA505A973E}"/>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0FB9D3CA-20AC-3DD0-1764-56942218A146}"/>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052657B1-5D71-BED2-DFC5-8ED9B347B172}"/>
              </a:ext>
            </a:extLst>
          </p:cNvPr>
          <p:cNvSpPr>
            <a:spLocks noGrp="1"/>
          </p:cNvSpPr>
          <p:nvPr>
            <p:ph type="dt" sz="half" idx="10"/>
          </p:nvPr>
        </p:nvSpPr>
        <p:spPr/>
        <p:txBody>
          <a:bodyPr/>
          <a:lstStyle/>
          <a:p>
            <a:fld id="{7D9B49F9-F6E6-4F3B-BF43-1E4CB5FA6161}" type="datetimeFigureOut">
              <a:rPr lang="en-GB" smtClean="0"/>
              <a:t>14/09/2024</a:t>
            </a:fld>
            <a:endParaRPr lang="en-GB"/>
          </a:p>
        </p:txBody>
      </p:sp>
      <p:sp>
        <p:nvSpPr>
          <p:cNvPr id="5" name="Footer Placeholder 4">
            <a:extLst>
              <a:ext uri="{FF2B5EF4-FFF2-40B4-BE49-F238E27FC236}">
                <a16:creationId xmlns:a16="http://schemas.microsoft.com/office/drawing/2014/main" id="{A77591EA-5218-2737-1ADE-28ECD4B6CAFA}"/>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8B40F4CA-2711-44AD-9D71-BCB8D6F8CB3E}"/>
              </a:ext>
            </a:extLst>
          </p:cNvPr>
          <p:cNvSpPr>
            <a:spLocks noGrp="1"/>
          </p:cNvSpPr>
          <p:nvPr>
            <p:ph type="sldNum" sz="quarter" idx="12"/>
          </p:nvPr>
        </p:nvSpPr>
        <p:spPr/>
        <p:txBody>
          <a:bodyPr/>
          <a:lstStyle/>
          <a:p>
            <a:fld id="{209161F9-76AF-4318-90BC-F1922B59432D}" type="slidenum">
              <a:rPr lang="en-GB" smtClean="0"/>
              <a:t>‹#›</a:t>
            </a:fld>
            <a:endParaRPr lang="en-GB"/>
          </a:p>
        </p:txBody>
      </p:sp>
    </p:spTree>
    <p:extLst>
      <p:ext uri="{BB962C8B-B14F-4D97-AF65-F5344CB8AC3E}">
        <p14:creationId xmlns:p14="http://schemas.microsoft.com/office/powerpoint/2010/main" val="408518372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63FDCA-27A8-F3C5-532B-90C94FD663D9}"/>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58863D97-F479-EC96-0D66-87B4C3B9BACE}"/>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5FE97ED4-154C-0BCE-0DFD-F98EBBF18E43}"/>
              </a:ext>
            </a:extLst>
          </p:cNvPr>
          <p:cNvSpPr>
            <a:spLocks noGrp="1"/>
          </p:cNvSpPr>
          <p:nvPr>
            <p:ph type="dt" sz="half" idx="10"/>
          </p:nvPr>
        </p:nvSpPr>
        <p:spPr/>
        <p:txBody>
          <a:bodyPr/>
          <a:lstStyle/>
          <a:p>
            <a:fld id="{7D9B49F9-F6E6-4F3B-BF43-1E4CB5FA6161}" type="datetimeFigureOut">
              <a:rPr lang="en-GB" smtClean="0"/>
              <a:t>14/09/2024</a:t>
            </a:fld>
            <a:endParaRPr lang="en-GB"/>
          </a:p>
        </p:txBody>
      </p:sp>
      <p:sp>
        <p:nvSpPr>
          <p:cNvPr id="5" name="Footer Placeholder 4">
            <a:extLst>
              <a:ext uri="{FF2B5EF4-FFF2-40B4-BE49-F238E27FC236}">
                <a16:creationId xmlns:a16="http://schemas.microsoft.com/office/drawing/2014/main" id="{8B07084E-AB96-D1D4-78B8-D125BED199FE}"/>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12FAE06D-365B-3B0C-45DC-FDF2B5012802}"/>
              </a:ext>
            </a:extLst>
          </p:cNvPr>
          <p:cNvSpPr>
            <a:spLocks noGrp="1"/>
          </p:cNvSpPr>
          <p:nvPr>
            <p:ph type="sldNum" sz="quarter" idx="12"/>
          </p:nvPr>
        </p:nvSpPr>
        <p:spPr/>
        <p:txBody>
          <a:bodyPr/>
          <a:lstStyle/>
          <a:p>
            <a:fld id="{209161F9-76AF-4318-90BC-F1922B59432D}" type="slidenum">
              <a:rPr lang="en-GB" smtClean="0"/>
              <a:t>‹#›</a:t>
            </a:fld>
            <a:endParaRPr lang="en-GB"/>
          </a:p>
        </p:txBody>
      </p:sp>
    </p:spTree>
    <p:extLst>
      <p:ext uri="{BB962C8B-B14F-4D97-AF65-F5344CB8AC3E}">
        <p14:creationId xmlns:p14="http://schemas.microsoft.com/office/powerpoint/2010/main" val="711012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392243-DD72-CC8A-B8A5-8F98419EA872}"/>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F41941B6-29CB-8F3E-890E-95DC964AA821}"/>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62CBFD8E-ECB6-05F0-9933-BFD958010449}"/>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CEAF45E4-77BF-C1C0-69BA-BC40B47269EE}"/>
              </a:ext>
            </a:extLst>
          </p:cNvPr>
          <p:cNvSpPr>
            <a:spLocks noGrp="1"/>
          </p:cNvSpPr>
          <p:nvPr>
            <p:ph type="dt" sz="half" idx="10"/>
          </p:nvPr>
        </p:nvSpPr>
        <p:spPr/>
        <p:txBody>
          <a:bodyPr/>
          <a:lstStyle/>
          <a:p>
            <a:fld id="{7D9B49F9-F6E6-4F3B-BF43-1E4CB5FA6161}" type="datetimeFigureOut">
              <a:rPr lang="en-GB" smtClean="0"/>
              <a:t>14/09/2024</a:t>
            </a:fld>
            <a:endParaRPr lang="en-GB"/>
          </a:p>
        </p:txBody>
      </p:sp>
      <p:sp>
        <p:nvSpPr>
          <p:cNvPr id="6" name="Footer Placeholder 5">
            <a:extLst>
              <a:ext uri="{FF2B5EF4-FFF2-40B4-BE49-F238E27FC236}">
                <a16:creationId xmlns:a16="http://schemas.microsoft.com/office/drawing/2014/main" id="{7C95D2A8-369F-B5C1-194F-132810A2E916}"/>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D1E62298-5929-4F92-D912-5AAA6B7FE756}"/>
              </a:ext>
            </a:extLst>
          </p:cNvPr>
          <p:cNvSpPr>
            <a:spLocks noGrp="1"/>
          </p:cNvSpPr>
          <p:nvPr>
            <p:ph type="sldNum" sz="quarter" idx="12"/>
          </p:nvPr>
        </p:nvSpPr>
        <p:spPr/>
        <p:txBody>
          <a:bodyPr/>
          <a:lstStyle/>
          <a:p>
            <a:fld id="{209161F9-76AF-4318-90BC-F1922B59432D}" type="slidenum">
              <a:rPr lang="en-GB" smtClean="0"/>
              <a:t>‹#›</a:t>
            </a:fld>
            <a:endParaRPr lang="en-GB"/>
          </a:p>
        </p:txBody>
      </p:sp>
    </p:spTree>
    <p:extLst>
      <p:ext uri="{BB962C8B-B14F-4D97-AF65-F5344CB8AC3E}">
        <p14:creationId xmlns:p14="http://schemas.microsoft.com/office/powerpoint/2010/main" val="380222079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99C259-3182-D10D-5C4E-D9609FFD89E4}"/>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49003EE4-71EC-880C-F142-D86FBF93CEC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B18B1DEF-48C1-F371-9221-95010825077E}"/>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BC148EE5-3C65-5476-5371-BEE05C30A49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7751618E-7075-8B07-8719-ABE44DA61798}"/>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DF0F56F0-FD23-3B83-B3E7-2DF43BA14E7B}"/>
              </a:ext>
            </a:extLst>
          </p:cNvPr>
          <p:cNvSpPr>
            <a:spLocks noGrp="1"/>
          </p:cNvSpPr>
          <p:nvPr>
            <p:ph type="dt" sz="half" idx="10"/>
          </p:nvPr>
        </p:nvSpPr>
        <p:spPr/>
        <p:txBody>
          <a:bodyPr/>
          <a:lstStyle/>
          <a:p>
            <a:fld id="{7D9B49F9-F6E6-4F3B-BF43-1E4CB5FA6161}" type="datetimeFigureOut">
              <a:rPr lang="en-GB" smtClean="0"/>
              <a:t>14/09/2024</a:t>
            </a:fld>
            <a:endParaRPr lang="en-GB"/>
          </a:p>
        </p:txBody>
      </p:sp>
      <p:sp>
        <p:nvSpPr>
          <p:cNvPr id="8" name="Footer Placeholder 7">
            <a:extLst>
              <a:ext uri="{FF2B5EF4-FFF2-40B4-BE49-F238E27FC236}">
                <a16:creationId xmlns:a16="http://schemas.microsoft.com/office/drawing/2014/main" id="{7794D5D4-78EA-F3BC-2A24-3FB54D9E42D3}"/>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7F5FC111-7569-0A47-2B9F-AA764BC47D50}"/>
              </a:ext>
            </a:extLst>
          </p:cNvPr>
          <p:cNvSpPr>
            <a:spLocks noGrp="1"/>
          </p:cNvSpPr>
          <p:nvPr>
            <p:ph type="sldNum" sz="quarter" idx="12"/>
          </p:nvPr>
        </p:nvSpPr>
        <p:spPr/>
        <p:txBody>
          <a:bodyPr/>
          <a:lstStyle/>
          <a:p>
            <a:fld id="{209161F9-76AF-4318-90BC-F1922B59432D}" type="slidenum">
              <a:rPr lang="en-GB" smtClean="0"/>
              <a:t>‹#›</a:t>
            </a:fld>
            <a:endParaRPr lang="en-GB"/>
          </a:p>
        </p:txBody>
      </p:sp>
    </p:spTree>
    <p:extLst>
      <p:ext uri="{BB962C8B-B14F-4D97-AF65-F5344CB8AC3E}">
        <p14:creationId xmlns:p14="http://schemas.microsoft.com/office/powerpoint/2010/main" val="337138936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A29EEB-0855-D3DA-6CE2-41F36A3B3112}"/>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64E51F27-D653-D894-F099-186476EEF70E}"/>
              </a:ext>
            </a:extLst>
          </p:cNvPr>
          <p:cNvSpPr>
            <a:spLocks noGrp="1"/>
          </p:cNvSpPr>
          <p:nvPr>
            <p:ph type="dt" sz="half" idx="10"/>
          </p:nvPr>
        </p:nvSpPr>
        <p:spPr/>
        <p:txBody>
          <a:bodyPr/>
          <a:lstStyle/>
          <a:p>
            <a:fld id="{7D9B49F9-F6E6-4F3B-BF43-1E4CB5FA6161}" type="datetimeFigureOut">
              <a:rPr lang="en-GB" smtClean="0"/>
              <a:t>14/09/2024</a:t>
            </a:fld>
            <a:endParaRPr lang="en-GB"/>
          </a:p>
        </p:txBody>
      </p:sp>
      <p:sp>
        <p:nvSpPr>
          <p:cNvPr id="4" name="Footer Placeholder 3">
            <a:extLst>
              <a:ext uri="{FF2B5EF4-FFF2-40B4-BE49-F238E27FC236}">
                <a16:creationId xmlns:a16="http://schemas.microsoft.com/office/drawing/2014/main" id="{8CD65C5B-FAED-5009-C35D-13E1BEB63590}"/>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DA6F3EC3-7473-D4A2-E39F-2A83F5DD4C72}"/>
              </a:ext>
            </a:extLst>
          </p:cNvPr>
          <p:cNvSpPr>
            <a:spLocks noGrp="1"/>
          </p:cNvSpPr>
          <p:nvPr>
            <p:ph type="sldNum" sz="quarter" idx="12"/>
          </p:nvPr>
        </p:nvSpPr>
        <p:spPr/>
        <p:txBody>
          <a:bodyPr/>
          <a:lstStyle/>
          <a:p>
            <a:fld id="{209161F9-76AF-4318-90BC-F1922B59432D}" type="slidenum">
              <a:rPr lang="en-GB" smtClean="0"/>
              <a:t>‹#›</a:t>
            </a:fld>
            <a:endParaRPr lang="en-GB"/>
          </a:p>
        </p:txBody>
      </p:sp>
    </p:spTree>
    <p:extLst>
      <p:ext uri="{BB962C8B-B14F-4D97-AF65-F5344CB8AC3E}">
        <p14:creationId xmlns:p14="http://schemas.microsoft.com/office/powerpoint/2010/main" val="342528054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7088F84-4140-F567-1EB2-F90183774404}"/>
              </a:ext>
            </a:extLst>
          </p:cNvPr>
          <p:cNvSpPr>
            <a:spLocks noGrp="1"/>
          </p:cNvSpPr>
          <p:nvPr>
            <p:ph type="dt" sz="half" idx="10"/>
          </p:nvPr>
        </p:nvSpPr>
        <p:spPr/>
        <p:txBody>
          <a:bodyPr/>
          <a:lstStyle/>
          <a:p>
            <a:fld id="{7D9B49F9-F6E6-4F3B-BF43-1E4CB5FA6161}" type="datetimeFigureOut">
              <a:rPr lang="en-GB" smtClean="0"/>
              <a:t>14/09/2024</a:t>
            </a:fld>
            <a:endParaRPr lang="en-GB"/>
          </a:p>
        </p:txBody>
      </p:sp>
      <p:sp>
        <p:nvSpPr>
          <p:cNvPr id="3" name="Footer Placeholder 2">
            <a:extLst>
              <a:ext uri="{FF2B5EF4-FFF2-40B4-BE49-F238E27FC236}">
                <a16:creationId xmlns:a16="http://schemas.microsoft.com/office/drawing/2014/main" id="{CA13654B-8DE1-807A-F1C2-6239DFDA040C}"/>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137AB5AC-4DF8-FF68-34F6-E331709F562C}"/>
              </a:ext>
            </a:extLst>
          </p:cNvPr>
          <p:cNvSpPr>
            <a:spLocks noGrp="1"/>
          </p:cNvSpPr>
          <p:nvPr>
            <p:ph type="sldNum" sz="quarter" idx="12"/>
          </p:nvPr>
        </p:nvSpPr>
        <p:spPr/>
        <p:txBody>
          <a:bodyPr/>
          <a:lstStyle/>
          <a:p>
            <a:fld id="{209161F9-76AF-4318-90BC-F1922B59432D}" type="slidenum">
              <a:rPr lang="en-GB" smtClean="0"/>
              <a:t>‹#›</a:t>
            </a:fld>
            <a:endParaRPr lang="en-GB"/>
          </a:p>
        </p:txBody>
      </p:sp>
    </p:spTree>
    <p:extLst>
      <p:ext uri="{BB962C8B-B14F-4D97-AF65-F5344CB8AC3E}">
        <p14:creationId xmlns:p14="http://schemas.microsoft.com/office/powerpoint/2010/main" val="257807352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B325C6-C1A6-9F30-71AA-90011A7FE9E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807EF615-E47E-3EA7-5954-DD136403475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274E18EC-6484-CF01-C8B1-1A62C88FF67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BD6C3E4-18F2-C6F8-EE3C-A57F564C865E}"/>
              </a:ext>
            </a:extLst>
          </p:cNvPr>
          <p:cNvSpPr>
            <a:spLocks noGrp="1"/>
          </p:cNvSpPr>
          <p:nvPr>
            <p:ph type="dt" sz="half" idx="10"/>
          </p:nvPr>
        </p:nvSpPr>
        <p:spPr/>
        <p:txBody>
          <a:bodyPr/>
          <a:lstStyle/>
          <a:p>
            <a:fld id="{7D9B49F9-F6E6-4F3B-BF43-1E4CB5FA6161}" type="datetimeFigureOut">
              <a:rPr lang="en-GB" smtClean="0"/>
              <a:t>14/09/2024</a:t>
            </a:fld>
            <a:endParaRPr lang="en-GB"/>
          </a:p>
        </p:txBody>
      </p:sp>
      <p:sp>
        <p:nvSpPr>
          <p:cNvPr id="6" name="Footer Placeholder 5">
            <a:extLst>
              <a:ext uri="{FF2B5EF4-FFF2-40B4-BE49-F238E27FC236}">
                <a16:creationId xmlns:a16="http://schemas.microsoft.com/office/drawing/2014/main" id="{7B394E07-08BE-306B-2E45-78305677E0EC}"/>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D31AA616-BAD9-85B8-DB1B-BC1945D3C641}"/>
              </a:ext>
            </a:extLst>
          </p:cNvPr>
          <p:cNvSpPr>
            <a:spLocks noGrp="1"/>
          </p:cNvSpPr>
          <p:nvPr>
            <p:ph type="sldNum" sz="quarter" idx="12"/>
          </p:nvPr>
        </p:nvSpPr>
        <p:spPr/>
        <p:txBody>
          <a:bodyPr/>
          <a:lstStyle/>
          <a:p>
            <a:fld id="{209161F9-76AF-4318-90BC-F1922B59432D}" type="slidenum">
              <a:rPr lang="en-GB" smtClean="0"/>
              <a:t>‹#›</a:t>
            </a:fld>
            <a:endParaRPr lang="en-GB"/>
          </a:p>
        </p:txBody>
      </p:sp>
    </p:spTree>
    <p:extLst>
      <p:ext uri="{BB962C8B-B14F-4D97-AF65-F5344CB8AC3E}">
        <p14:creationId xmlns:p14="http://schemas.microsoft.com/office/powerpoint/2010/main" val="84499147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B96572-A5F5-0B97-9D33-85CE731D108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673D3FB0-43A8-8283-FB24-201247DC9C7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93012231-E394-CAE8-8A13-98158860FC4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8AA2056-E7F2-942A-5BEE-2091EF16E62C}"/>
              </a:ext>
            </a:extLst>
          </p:cNvPr>
          <p:cNvSpPr>
            <a:spLocks noGrp="1"/>
          </p:cNvSpPr>
          <p:nvPr>
            <p:ph type="dt" sz="half" idx="10"/>
          </p:nvPr>
        </p:nvSpPr>
        <p:spPr/>
        <p:txBody>
          <a:bodyPr/>
          <a:lstStyle/>
          <a:p>
            <a:fld id="{7D9B49F9-F6E6-4F3B-BF43-1E4CB5FA6161}" type="datetimeFigureOut">
              <a:rPr lang="en-GB" smtClean="0"/>
              <a:t>14/09/2024</a:t>
            </a:fld>
            <a:endParaRPr lang="en-GB"/>
          </a:p>
        </p:txBody>
      </p:sp>
      <p:sp>
        <p:nvSpPr>
          <p:cNvPr id="6" name="Footer Placeholder 5">
            <a:extLst>
              <a:ext uri="{FF2B5EF4-FFF2-40B4-BE49-F238E27FC236}">
                <a16:creationId xmlns:a16="http://schemas.microsoft.com/office/drawing/2014/main" id="{C73891CB-0624-2A59-19BF-BA076E601F1E}"/>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4210BCF7-D5AC-8D3D-1FA2-00A1F16F2D2F}"/>
              </a:ext>
            </a:extLst>
          </p:cNvPr>
          <p:cNvSpPr>
            <a:spLocks noGrp="1"/>
          </p:cNvSpPr>
          <p:nvPr>
            <p:ph type="sldNum" sz="quarter" idx="12"/>
          </p:nvPr>
        </p:nvSpPr>
        <p:spPr/>
        <p:txBody>
          <a:bodyPr/>
          <a:lstStyle/>
          <a:p>
            <a:fld id="{209161F9-76AF-4318-90BC-F1922B59432D}" type="slidenum">
              <a:rPr lang="en-GB" smtClean="0"/>
              <a:t>‹#›</a:t>
            </a:fld>
            <a:endParaRPr lang="en-GB"/>
          </a:p>
        </p:txBody>
      </p:sp>
    </p:spTree>
    <p:extLst>
      <p:ext uri="{BB962C8B-B14F-4D97-AF65-F5344CB8AC3E}">
        <p14:creationId xmlns:p14="http://schemas.microsoft.com/office/powerpoint/2010/main" val="270377156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30993A72-3C15-CB35-CE2E-788404F46BB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9F7595AA-7A4E-3B76-4C20-0A3443D18C9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54BD1C93-5E76-0B05-8A2B-4C6D58C0578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7D9B49F9-F6E6-4F3B-BF43-1E4CB5FA6161}" type="datetimeFigureOut">
              <a:rPr lang="en-GB" smtClean="0"/>
              <a:t>14/09/2024</a:t>
            </a:fld>
            <a:endParaRPr lang="en-GB"/>
          </a:p>
        </p:txBody>
      </p:sp>
      <p:sp>
        <p:nvSpPr>
          <p:cNvPr id="5" name="Footer Placeholder 4">
            <a:extLst>
              <a:ext uri="{FF2B5EF4-FFF2-40B4-BE49-F238E27FC236}">
                <a16:creationId xmlns:a16="http://schemas.microsoft.com/office/drawing/2014/main" id="{07662363-3707-DA90-3381-6A5CE901BA7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GB"/>
          </a:p>
        </p:txBody>
      </p:sp>
      <p:sp>
        <p:nvSpPr>
          <p:cNvPr id="6" name="Slide Number Placeholder 5">
            <a:extLst>
              <a:ext uri="{FF2B5EF4-FFF2-40B4-BE49-F238E27FC236}">
                <a16:creationId xmlns:a16="http://schemas.microsoft.com/office/drawing/2014/main" id="{96D9F0FA-6A06-8EF5-7C52-339A5B99EFE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209161F9-76AF-4318-90BC-F1922B59432D}" type="slidenum">
              <a:rPr lang="en-GB" smtClean="0"/>
              <a:t>‹#›</a:t>
            </a:fld>
            <a:endParaRPr lang="en-GB"/>
          </a:p>
        </p:txBody>
      </p:sp>
    </p:spTree>
    <p:extLst>
      <p:ext uri="{BB962C8B-B14F-4D97-AF65-F5344CB8AC3E}">
        <p14:creationId xmlns:p14="http://schemas.microsoft.com/office/powerpoint/2010/main" val="363550040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jp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5.png"/><Relationship Id="rId1" Type="http://schemas.openxmlformats.org/officeDocument/2006/relationships/slideLayout" Target="../slideLayouts/slideLayout2.xml"/><Relationship Id="rId5" Type="http://schemas.openxmlformats.org/officeDocument/2006/relationships/image" Target="../media/image23.png"/><Relationship Id="rId4" Type="http://schemas.openxmlformats.org/officeDocument/2006/relationships/image" Target="../media/image22.png"/></Relationships>
</file>

<file path=ppt/slides/_rels/slide11.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8" Type="http://schemas.openxmlformats.org/officeDocument/2006/relationships/image" Target="../media/image7.jp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 Id="rId5" Type="http://schemas.openxmlformats.org/officeDocument/2006/relationships/image" Target="../media/image11.png"/><Relationship Id="rId4" Type="http://schemas.openxmlformats.org/officeDocument/2006/relationships/image" Target="../media/image10.png"/></Relationships>
</file>

<file path=ppt/slides/_rels/slide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4.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5" name="Rectangle 14">
            <a:extLst>
              <a:ext uri="{FF2B5EF4-FFF2-40B4-BE49-F238E27FC236}">
                <a16:creationId xmlns:a16="http://schemas.microsoft.com/office/drawing/2014/main" id="{BACC6370-2D7E-4714-9D71-7542949D7D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256B2C21-A230-48C0-8DF1-C46611373C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3847E18C-932D-4C95-AABA-FEC7C9499AD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3150CB11-0C61-439E-910F-5787759E72A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Freeform: Shape 22">
            <a:extLst>
              <a:ext uri="{FF2B5EF4-FFF2-40B4-BE49-F238E27FC236}">
                <a16:creationId xmlns:a16="http://schemas.microsoft.com/office/drawing/2014/main" id="{43F8A58B-5155-44CE-A5FF-7647B47D0A7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5" name="Rectangle 24">
            <a:extLst>
              <a:ext uri="{FF2B5EF4-FFF2-40B4-BE49-F238E27FC236}">
                <a16:creationId xmlns:a16="http://schemas.microsoft.com/office/drawing/2014/main" id="{443F2ACA-E6D6-4028-82DD-F03C262D5D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5" y="1410079"/>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074CB74-40ED-DC9F-FA60-2619BF21CB31}"/>
              </a:ext>
            </a:extLst>
          </p:cNvPr>
          <p:cNvSpPr>
            <a:spLocks noGrp="1"/>
          </p:cNvSpPr>
          <p:nvPr>
            <p:ph type="ctrTitle"/>
          </p:nvPr>
        </p:nvSpPr>
        <p:spPr>
          <a:xfrm>
            <a:off x="461273" y="2219997"/>
            <a:ext cx="3115265" cy="3387008"/>
          </a:xfrm>
        </p:spPr>
        <p:txBody>
          <a:bodyPr vert="horz" lIns="91440" tIns="45720" rIns="91440" bIns="45720" rtlCol="0" anchor="b">
            <a:normAutofit fontScale="90000"/>
          </a:bodyPr>
          <a:lstStyle/>
          <a:p>
            <a:pPr algn="l"/>
            <a:br>
              <a:rPr lang="en-US" sz="5400" b="1" kern="1200" dirty="0">
                <a:solidFill>
                  <a:srgbClr val="FFFFFF"/>
                </a:solidFill>
                <a:effectLst/>
                <a:latin typeface="+mj-lt"/>
                <a:ea typeface="+mj-ea"/>
                <a:cs typeface="+mj-cs"/>
              </a:rPr>
            </a:br>
            <a:br>
              <a:rPr lang="en-US" sz="5400" b="1" kern="1200" dirty="0">
                <a:solidFill>
                  <a:srgbClr val="FFFFFF"/>
                </a:solidFill>
                <a:effectLst/>
                <a:latin typeface="+mj-lt"/>
                <a:ea typeface="+mj-ea"/>
                <a:cs typeface="+mj-cs"/>
              </a:rPr>
            </a:br>
            <a:br>
              <a:rPr lang="en-US" sz="5400" b="1" kern="1200" dirty="0">
                <a:solidFill>
                  <a:srgbClr val="FFFFFF"/>
                </a:solidFill>
                <a:effectLst/>
                <a:latin typeface="+mj-lt"/>
                <a:ea typeface="+mj-ea"/>
                <a:cs typeface="+mj-cs"/>
              </a:rPr>
            </a:br>
            <a:r>
              <a:rPr lang="en-US" sz="5400" b="1" kern="1200" dirty="0">
                <a:solidFill>
                  <a:srgbClr val="FFFFFF"/>
                </a:solidFill>
                <a:effectLst/>
                <a:latin typeface="+mj-lt"/>
                <a:ea typeface="+mj-ea"/>
                <a:cs typeface="+mj-cs"/>
              </a:rPr>
              <a:t>War. </a:t>
            </a:r>
            <a:br>
              <a:rPr lang="en-US" sz="5400" b="1" kern="1200" dirty="0">
                <a:solidFill>
                  <a:srgbClr val="FFFFFF"/>
                </a:solidFill>
                <a:effectLst/>
                <a:latin typeface="+mj-lt"/>
                <a:ea typeface="+mj-ea"/>
                <a:cs typeface="+mj-cs"/>
              </a:rPr>
            </a:br>
            <a:br>
              <a:rPr lang="en-US" sz="5400" b="1" kern="1200" dirty="0">
                <a:solidFill>
                  <a:srgbClr val="FFFFFF"/>
                </a:solidFill>
                <a:effectLst/>
                <a:latin typeface="+mj-lt"/>
                <a:ea typeface="+mj-ea"/>
                <a:cs typeface="+mj-cs"/>
              </a:rPr>
            </a:br>
            <a:r>
              <a:rPr lang="en-US" sz="5400" b="1" kern="1200" dirty="0">
                <a:solidFill>
                  <a:srgbClr val="FFFFFF"/>
                </a:solidFill>
                <a:effectLst/>
                <a:latin typeface="+mj-lt"/>
                <a:ea typeface="+mj-ea"/>
                <a:cs typeface="+mj-cs"/>
              </a:rPr>
              <a:t>What would </a:t>
            </a:r>
            <a:br>
              <a:rPr lang="en-US" sz="5400" b="1" kern="1200" dirty="0">
                <a:solidFill>
                  <a:srgbClr val="FFFFFF"/>
                </a:solidFill>
                <a:effectLst/>
                <a:latin typeface="+mj-lt"/>
                <a:ea typeface="+mj-ea"/>
                <a:cs typeface="+mj-cs"/>
              </a:rPr>
            </a:br>
            <a:r>
              <a:rPr lang="en-US" sz="5400" b="1" kern="1200" dirty="0">
                <a:solidFill>
                  <a:srgbClr val="FFFFFF"/>
                </a:solidFill>
                <a:effectLst/>
                <a:latin typeface="+mj-lt"/>
                <a:ea typeface="+mj-ea"/>
                <a:cs typeface="+mj-cs"/>
              </a:rPr>
              <a:t>you </a:t>
            </a:r>
            <a:br>
              <a:rPr lang="en-US" sz="5400" b="1" kern="1200" dirty="0">
                <a:solidFill>
                  <a:srgbClr val="FFFFFF"/>
                </a:solidFill>
                <a:effectLst/>
                <a:latin typeface="+mj-lt"/>
                <a:ea typeface="+mj-ea"/>
                <a:cs typeface="+mj-cs"/>
              </a:rPr>
            </a:br>
            <a:r>
              <a:rPr lang="en-US" sz="5400" b="1" kern="1200" dirty="0">
                <a:solidFill>
                  <a:srgbClr val="FFFFFF"/>
                </a:solidFill>
                <a:effectLst/>
                <a:latin typeface="+mj-lt"/>
                <a:ea typeface="+mj-ea"/>
                <a:cs typeface="+mj-cs"/>
              </a:rPr>
              <a:t>do?</a:t>
            </a:r>
            <a:endParaRPr lang="en-US" sz="5400" kern="1200" dirty="0">
              <a:solidFill>
                <a:srgbClr val="FFFFFF"/>
              </a:solidFill>
              <a:latin typeface="+mj-lt"/>
              <a:ea typeface="+mj-ea"/>
              <a:cs typeface="+mj-cs"/>
            </a:endParaRPr>
          </a:p>
        </p:txBody>
      </p:sp>
      <p:pic>
        <p:nvPicPr>
          <p:cNvPr id="3" name="Picture 2">
            <a:extLst>
              <a:ext uri="{FF2B5EF4-FFF2-40B4-BE49-F238E27FC236}">
                <a16:creationId xmlns:a16="http://schemas.microsoft.com/office/drawing/2014/main" id="{E1A8DC94-BB27-C7B6-F0EA-201162576A31}"/>
              </a:ext>
            </a:extLst>
          </p:cNvPr>
          <p:cNvPicPr>
            <a:picLocks noChangeAspect="1"/>
          </p:cNvPicPr>
          <p:nvPr/>
        </p:nvPicPr>
        <p:blipFill>
          <a:blip r:embed="rId2"/>
          <a:stretch>
            <a:fillRect/>
          </a:stretch>
        </p:blipFill>
        <p:spPr>
          <a:xfrm>
            <a:off x="5919676" y="2858425"/>
            <a:ext cx="826799" cy="1207636"/>
          </a:xfrm>
          <a:prstGeom prst="rect">
            <a:avLst/>
          </a:prstGeom>
        </p:spPr>
      </p:pic>
      <p:pic>
        <p:nvPicPr>
          <p:cNvPr id="4" name="Picture 3">
            <a:extLst>
              <a:ext uri="{FF2B5EF4-FFF2-40B4-BE49-F238E27FC236}">
                <a16:creationId xmlns:a16="http://schemas.microsoft.com/office/drawing/2014/main" id="{7B39E849-04A1-D9F2-1F03-473A4A555AD9}"/>
              </a:ext>
            </a:extLst>
          </p:cNvPr>
          <p:cNvPicPr>
            <a:picLocks noChangeAspect="1"/>
          </p:cNvPicPr>
          <p:nvPr/>
        </p:nvPicPr>
        <p:blipFill>
          <a:blip r:embed="rId3"/>
          <a:stretch>
            <a:fillRect/>
          </a:stretch>
        </p:blipFill>
        <p:spPr>
          <a:xfrm>
            <a:off x="4905052" y="2858426"/>
            <a:ext cx="832343" cy="1207635"/>
          </a:xfrm>
          <a:prstGeom prst="rect">
            <a:avLst/>
          </a:prstGeom>
        </p:spPr>
      </p:pic>
      <p:pic>
        <p:nvPicPr>
          <p:cNvPr id="5" name="Picture 4">
            <a:extLst>
              <a:ext uri="{FF2B5EF4-FFF2-40B4-BE49-F238E27FC236}">
                <a16:creationId xmlns:a16="http://schemas.microsoft.com/office/drawing/2014/main" id="{B8EED5E7-9163-3F8D-8121-1929422B80CB}"/>
              </a:ext>
            </a:extLst>
          </p:cNvPr>
          <p:cNvPicPr>
            <a:picLocks noChangeAspect="1"/>
          </p:cNvPicPr>
          <p:nvPr/>
        </p:nvPicPr>
        <p:blipFill>
          <a:blip r:embed="rId4"/>
          <a:stretch>
            <a:fillRect/>
          </a:stretch>
        </p:blipFill>
        <p:spPr>
          <a:xfrm>
            <a:off x="6898837" y="2858425"/>
            <a:ext cx="829101" cy="1207636"/>
          </a:xfrm>
          <a:prstGeom prst="rect">
            <a:avLst/>
          </a:prstGeom>
        </p:spPr>
      </p:pic>
      <p:pic>
        <p:nvPicPr>
          <p:cNvPr id="6" name="Picture 5">
            <a:extLst>
              <a:ext uri="{FF2B5EF4-FFF2-40B4-BE49-F238E27FC236}">
                <a16:creationId xmlns:a16="http://schemas.microsoft.com/office/drawing/2014/main" id="{7B3F903A-CBF4-F3DF-2692-29CEAF60F579}"/>
              </a:ext>
            </a:extLst>
          </p:cNvPr>
          <p:cNvPicPr>
            <a:picLocks noChangeAspect="1"/>
          </p:cNvPicPr>
          <p:nvPr/>
        </p:nvPicPr>
        <p:blipFill>
          <a:blip r:embed="rId5"/>
          <a:stretch>
            <a:fillRect/>
          </a:stretch>
        </p:blipFill>
        <p:spPr>
          <a:xfrm>
            <a:off x="10749809" y="2858426"/>
            <a:ext cx="822076" cy="1237949"/>
          </a:xfrm>
          <a:prstGeom prst="rect">
            <a:avLst/>
          </a:prstGeom>
        </p:spPr>
      </p:pic>
      <p:pic>
        <p:nvPicPr>
          <p:cNvPr id="7" name="Picture 6">
            <a:extLst>
              <a:ext uri="{FF2B5EF4-FFF2-40B4-BE49-F238E27FC236}">
                <a16:creationId xmlns:a16="http://schemas.microsoft.com/office/drawing/2014/main" id="{93F356B5-53A1-DB7A-8904-63FE7502B72B}"/>
              </a:ext>
            </a:extLst>
          </p:cNvPr>
          <p:cNvPicPr>
            <a:picLocks noChangeAspect="1"/>
          </p:cNvPicPr>
          <p:nvPr/>
        </p:nvPicPr>
        <p:blipFill>
          <a:blip r:embed="rId6"/>
          <a:stretch>
            <a:fillRect/>
          </a:stretch>
        </p:blipFill>
        <p:spPr>
          <a:xfrm>
            <a:off x="9840908" y="2858426"/>
            <a:ext cx="786654" cy="1207636"/>
          </a:xfrm>
          <a:prstGeom prst="rect">
            <a:avLst/>
          </a:prstGeom>
        </p:spPr>
      </p:pic>
      <p:pic>
        <p:nvPicPr>
          <p:cNvPr id="8" name="Picture 7">
            <a:extLst>
              <a:ext uri="{FF2B5EF4-FFF2-40B4-BE49-F238E27FC236}">
                <a16:creationId xmlns:a16="http://schemas.microsoft.com/office/drawing/2014/main" id="{799F3330-9FC0-2404-2897-E120CB314633}"/>
              </a:ext>
            </a:extLst>
          </p:cNvPr>
          <p:cNvPicPr>
            <a:picLocks noChangeAspect="1"/>
          </p:cNvPicPr>
          <p:nvPr/>
        </p:nvPicPr>
        <p:blipFill>
          <a:blip r:embed="rId7"/>
          <a:stretch>
            <a:fillRect/>
          </a:stretch>
        </p:blipFill>
        <p:spPr>
          <a:xfrm>
            <a:off x="8897739" y="2858426"/>
            <a:ext cx="790807" cy="1207636"/>
          </a:xfrm>
          <a:prstGeom prst="rect">
            <a:avLst/>
          </a:prstGeom>
        </p:spPr>
      </p:pic>
      <p:pic>
        <p:nvPicPr>
          <p:cNvPr id="9" name="Picture 8" descr="A book cover with a group of boys standing in front of a river&#10;&#10;Description automatically generated">
            <a:extLst>
              <a:ext uri="{FF2B5EF4-FFF2-40B4-BE49-F238E27FC236}">
                <a16:creationId xmlns:a16="http://schemas.microsoft.com/office/drawing/2014/main" id="{46B5386F-AF2E-4092-0A12-3A4832887202}"/>
              </a:ext>
            </a:extLst>
          </p:cNvPr>
          <p:cNvPicPr>
            <a:picLocks noChangeAspect="1"/>
          </p:cNvPicPr>
          <p:nvPr/>
        </p:nvPicPr>
        <p:blipFill rotWithShape="1">
          <a:blip r:embed="rId8">
            <a:extLst>
              <a:ext uri="{28A0092B-C50C-407E-A947-70E740481C1C}">
                <a14:useLocalDpi xmlns:a14="http://schemas.microsoft.com/office/drawing/2010/main" val="0"/>
              </a:ext>
            </a:extLst>
          </a:blip>
          <a:srcRect t="4287" r="1" b="1"/>
          <a:stretch/>
        </p:blipFill>
        <p:spPr>
          <a:xfrm>
            <a:off x="7910219" y="2858425"/>
            <a:ext cx="820122" cy="1207636"/>
          </a:xfrm>
          <a:prstGeom prst="rect">
            <a:avLst/>
          </a:prstGeom>
        </p:spPr>
      </p:pic>
    </p:spTree>
    <p:extLst>
      <p:ext uri="{BB962C8B-B14F-4D97-AF65-F5344CB8AC3E}">
        <p14:creationId xmlns:p14="http://schemas.microsoft.com/office/powerpoint/2010/main" val="212728371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661D5588-6FC9-0CC3-07F3-F98EEC59552F}"/>
              </a:ext>
            </a:extLst>
          </p:cNvPr>
          <p:cNvSpPr txBox="1"/>
          <p:nvPr/>
        </p:nvSpPr>
        <p:spPr>
          <a:xfrm>
            <a:off x="374079" y="3853535"/>
            <a:ext cx="8612605" cy="1938992"/>
          </a:xfrm>
          <a:prstGeom prst="rect">
            <a:avLst/>
          </a:prstGeom>
          <a:noFill/>
        </p:spPr>
        <p:txBody>
          <a:bodyPr wrap="square">
            <a:spAutoFit/>
          </a:bodyPr>
          <a:lstStyle/>
          <a:p>
            <a:r>
              <a:rPr lang="en-US" sz="4000" b="1" dirty="0">
                <a:effectLst/>
                <a:latin typeface="Aptos" panose="020B0004020202020204" pitchFamily="34" charset="0"/>
                <a:ea typeface="Aptos" panose="020B0004020202020204" pitchFamily="34" charset="0"/>
                <a:cs typeface="Aptos" panose="020B0004020202020204" pitchFamily="34" charset="0"/>
              </a:rPr>
              <a:t>Would you join the resistance if your country was invaded</a:t>
            </a:r>
            <a:r>
              <a:rPr lang="en-US" sz="4000" b="1" dirty="0">
                <a:latin typeface="Aptos" panose="020B0004020202020204" pitchFamily="34" charset="0"/>
                <a:ea typeface="Aptos" panose="020B0004020202020204" pitchFamily="34" charset="0"/>
                <a:cs typeface="Aptos" panose="020B0004020202020204" pitchFamily="34" charset="0"/>
              </a:rPr>
              <a:t>, </a:t>
            </a:r>
            <a:r>
              <a:rPr lang="en-US" sz="4000" b="1" dirty="0">
                <a:effectLst/>
                <a:latin typeface="Aptos" panose="020B0004020202020204" pitchFamily="34" charset="0"/>
                <a:ea typeface="Aptos" panose="020B0004020202020204" pitchFamily="34" charset="0"/>
                <a:cs typeface="Aptos" panose="020B0004020202020204" pitchFamily="34" charset="0"/>
              </a:rPr>
              <a:t>your family murdered and enslaved?</a:t>
            </a:r>
            <a:endParaRPr lang="en-GB" sz="4000" b="1" dirty="0"/>
          </a:p>
        </p:txBody>
      </p:sp>
      <p:pic>
        <p:nvPicPr>
          <p:cNvPr id="3" name="Picture 2">
            <a:extLst>
              <a:ext uri="{FF2B5EF4-FFF2-40B4-BE49-F238E27FC236}">
                <a16:creationId xmlns:a16="http://schemas.microsoft.com/office/drawing/2014/main" id="{8F9C0A2B-5476-05AC-3E72-71DD1C033D4E}"/>
              </a:ext>
            </a:extLst>
          </p:cNvPr>
          <p:cNvPicPr>
            <a:picLocks noChangeAspect="1"/>
          </p:cNvPicPr>
          <p:nvPr/>
        </p:nvPicPr>
        <p:blipFill>
          <a:blip r:embed="rId2"/>
          <a:stretch>
            <a:fillRect/>
          </a:stretch>
        </p:blipFill>
        <p:spPr>
          <a:xfrm>
            <a:off x="9824470" y="3591923"/>
            <a:ext cx="1834443" cy="2816157"/>
          </a:xfrm>
          <a:prstGeom prst="rect">
            <a:avLst/>
          </a:prstGeom>
        </p:spPr>
      </p:pic>
      <p:pic>
        <p:nvPicPr>
          <p:cNvPr id="6" name="Picture 5">
            <a:extLst>
              <a:ext uri="{FF2B5EF4-FFF2-40B4-BE49-F238E27FC236}">
                <a16:creationId xmlns:a16="http://schemas.microsoft.com/office/drawing/2014/main" id="{30BDF134-ECF2-3C8B-AC59-F9DC2DF0F541}"/>
              </a:ext>
            </a:extLst>
          </p:cNvPr>
          <p:cNvPicPr>
            <a:picLocks noChangeAspect="1"/>
          </p:cNvPicPr>
          <p:nvPr/>
        </p:nvPicPr>
        <p:blipFill>
          <a:blip r:embed="rId3"/>
          <a:stretch>
            <a:fillRect/>
          </a:stretch>
        </p:blipFill>
        <p:spPr>
          <a:xfrm>
            <a:off x="6142005" y="310527"/>
            <a:ext cx="2233650" cy="2992117"/>
          </a:xfrm>
          <a:prstGeom prst="rect">
            <a:avLst/>
          </a:prstGeom>
        </p:spPr>
      </p:pic>
      <p:pic>
        <p:nvPicPr>
          <p:cNvPr id="10" name="Picture 9">
            <a:extLst>
              <a:ext uri="{FF2B5EF4-FFF2-40B4-BE49-F238E27FC236}">
                <a16:creationId xmlns:a16="http://schemas.microsoft.com/office/drawing/2014/main" id="{F322E128-BE25-1F4F-6CED-41381D93CF1A}"/>
              </a:ext>
            </a:extLst>
          </p:cNvPr>
          <p:cNvPicPr>
            <a:picLocks noChangeAspect="1"/>
          </p:cNvPicPr>
          <p:nvPr/>
        </p:nvPicPr>
        <p:blipFill>
          <a:blip r:embed="rId4"/>
          <a:stretch>
            <a:fillRect/>
          </a:stretch>
        </p:blipFill>
        <p:spPr>
          <a:xfrm>
            <a:off x="446713" y="310527"/>
            <a:ext cx="2821781" cy="3136232"/>
          </a:xfrm>
          <a:prstGeom prst="rect">
            <a:avLst/>
          </a:prstGeom>
        </p:spPr>
      </p:pic>
      <p:pic>
        <p:nvPicPr>
          <p:cNvPr id="12" name="Picture 11">
            <a:extLst>
              <a:ext uri="{FF2B5EF4-FFF2-40B4-BE49-F238E27FC236}">
                <a16:creationId xmlns:a16="http://schemas.microsoft.com/office/drawing/2014/main" id="{F51809F7-D9D1-744C-5BE4-7FA8A61F4011}"/>
              </a:ext>
            </a:extLst>
          </p:cNvPr>
          <p:cNvPicPr>
            <a:picLocks noChangeAspect="1"/>
          </p:cNvPicPr>
          <p:nvPr/>
        </p:nvPicPr>
        <p:blipFill>
          <a:blip r:embed="rId5"/>
          <a:stretch>
            <a:fillRect/>
          </a:stretch>
        </p:blipFill>
        <p:spPr>
          <a:xfrm>
            <a:off x="3580128" y="310527"/>
            <a:ext cx="2150144" cy="3021631"/>
          </a:xfrm>
          <a:prstGeom prst="rect">
            <a:avLst/>
          </a:prstGeom>
        </p:spPr>
      </p:pic>
    </p:spTree>
    <p:extLst>
      <p:ext uri="{BB962C8B-B14F-4D97-AF65-F5344CB8AC3E}">
        <p14:creationId xmlns:p14="http://schemas.microsoft.com/office/powerpoint/2010/main" val="221682350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F3199221-CFD0-0222-281A-2668A115E8E4}"/>
              </a:ext>
            </a:extLst>
          </p:cNvPr>
          <p:cNvSpPr txBox="1"/>
          <p:nvPr/>
        </p:nvSpPr>
        <p:spPr>
          <a:xfrm>
            <a:off x="569747" y="4367412"/>
            <a:ext cx="7909474" cy="1938992"/>
          </a:xfrm>
          <a:prstGeom prst="rect">
            <a:avLst/>
          </a:prstGeom>
          <a:noFill/>
        </p:spPr>
        <p:txBody>
          <a:bodyPr wrap="square">
            <a:spAutoFit/>
          </a:bodyPr>
          <a:lstStyle/>
          <a:p>
            <a:r>
              <a:rPr lang="en-US" sz="4000" b="1" dirty="0">
                <a:latin typeface="Aptos" panose="020B0004020202020204" pitchFamily="34" charset="0"/>
                <a:ea typeface="Aptos" panose="020B0004020202020204" pitchFamily="34" charset="0"/>
                <a:cs typeface="Aptos" panose="020B0004020202020204" pitchFamily="34" charset="0"/>
              </a:rPr>
              <a:t>If you were with a fellow sailor when he died, how would you tell their parents about it?</a:t>
            </a:r>
            <a:endParaRPr lang="en-GB" sz="4000" b="1" dirty="0"/>
          </a:p>
        </p:txBody>
      </p:sp>
      <p:pic>
        <p:nvPicPr>
          <p:cNvPr id="4" name="Picture 3">
            <a:extLst>
              <a:ext uri="{FF2B5EF4-FFF2-40B4-BE49-F238E27FC236}">
                <a16:creationId xmlns:a16="http://schemas.microsoft.com/office/drawing/2014/main" id="{FFE68832-6251-5161-EB48-F892605388BC}"/>
              </a:ext>
            </a:extLst>
          </p:cNvPr>
          <p:cNvPicPr>
            <a:picLocks noChangeAspect="1"/>
          </p:cNvPicPr>
          <p:nvPr/>
        </p:nvPicPr>
        <p:blipFill>
          <a:blip r:embed="rId2"/>
          <a:stretch>
            <a:fillRect/>
          </a:stretch>
        </p:blipFill>
        <p:spPr>
          <a:xfrm>
            <a:off x="9924525" y="3598606"/>
            <a:ext cx="1773171" cy="2707798"/>
          </a:xfrm>
          <a:prstGeom prst="rect">
            <a:avLst/>
          </a:prstGeom>
        </p:spPr>
      </p:pic>
      <p:pic>
        <p:nvPicPr>
          <p:cNvPr id="6" name="Picture 5">
            <a:extLst>
              <a:ext uri="{FF2B5EF4-FFF2-40B4-BE49-F238E27FC236}">
                <a16:creationId xmlns:a16="http://schemas.microsoft.com/office/drawing/2014/main" id="{6BC7AAF2-2ECF-0AE7-E7FE-C47F23451A6F}"/>
              </a:ext>
            </a:extLst>
          </p:cNvPr>
          <p:cNvPicPr>
            <a:picLocks noChangeAspect="1"/>
          </p:cNvPicPr>
          <p:nvPr/>
        </p:nvPicPr>
        <p:blipFill>
          <a:blip r:embed="rId3"/>
          <a:stretch>
            <a:fillRect/>
          </a:stretch>
        </p:blipFill>
        <p:spPr>
          <a:xfrm>
            <a:off x="616163" y="551596"/>
            <a:ext cx="5611857" cy="3362225"/>
          </a:xfrm>
          <a:prstGeom prst="rect">
            <a:avLst/>
          </a:prstGeom>
        </p:spPr>
      </p:pic>
    </p:spTree>
    <p:extLst>
      <p:ext uri="{BB962C8B-B14F-4D97-AF65-F5344CB8AC3E}">
        <p14:creationId xmlns:p14="http://schemas.microsoft.com/office/powerpoint/2010/main" val="216263718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 name="Rectangle 19">
            <a:extLst>
              <a:ext uri="{FF2B5EF4-FFF2-40B4-BE49-F238E27FC236}">
                <a16:creationId xmlns:a16="http://schemas.microsoft.com/office/drawing/2014/main" id="{01D0AF59-99C3-4251-AB9A-C966C6AD440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1855405F-37A2-4869-9154-F8BE3BECE6C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w="9525">
            <a:noFill/>
          </a:ln>
          <a:effectLst>
            <a:outerShdw blurRad="63500" dist="17780" dir="5400000" algn="t" rotWithShape="0">
              <a:prstClr val="black">
                <a:alpha val="4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descr="A book cover with a group of boys standing in front of a river&#10;&#10;Description automatically generated">
            <a:extLst>
              <a:ext uri="{FF2B5EF4-FFF2-40B4-BE49-F238E27FC236}">
                <a16:creationId xmlns:a16="http://schemas.microsoft.com/office/drawing/2014/main" id="{E621767C-E7A8-0664-42EB-A206D4B8E38B}"/>
              </a:ext>
            </a:extLst>
          </p:cNvPr>
          <p:cNvPicPr>
            <a:picLocks noChangeAspect="1"/>
          </p:cNvPicPr>
          <p:nvPr/>
        </p:nvPicPr>
        <p:blipFill rotWithShape="1">
          <a:blip r:embed="rId2">
            <a:extLst>
              <a:ext uri="{28A0092B-C50C-407E-A947-70E740481C1C}">
                <a14:useLocalDpi xmlns:a14="http://schemas.microsoft.com/office/drawing/2010/main" val="0"/>
              </a:ext>
            </a:extLst>
          </a:blip>
          <a:srcRect t="4287" r="1" b="1"/>
          <a:stretch/>
        </p:blipFill>
        <p:spPr>
          <a:xfrm>
            <a:off x="9504004" y="3510116"/>
            <a:ext cx="1820277" cy="2680371"/>
          </a:xfrm>
          <a:prstGeom prst="rect">
            <a:avLst/>
          </a:prstGeom>
        </p:spPr>
      </p:pic>
      <p:sp>
        <p:nvSpPr>
          <p:cNvPr id="5" name="TextBox 4">
            <a:extLst>
              <a:ext uri="{FF2B5EF4-FFF2-40B4-BE49-F238E27FC236}">
                <a16:creationId xmlns:a16="http://schemas.microsoft.com/office/drawing/2014/main" id="{A60759D7-EC38-3881-4618-653D2D0C79C0}"/>
              </a:ext>
            </a:extLst>
          </p:cNvPr>
          <p:cNvSpPr txBox="1"/>
          <p:nvPr/>
        </p:nvSpPr>
        <p:spPr>
          <a:xfrm>
            <a:off x="5297762" y="2706624"/>
            <a:ext cx="6251110" cy="3483864"/>
          </a:xfrm>
          <a:prstGeom prst="rect">
            <a:avLst/>
          </a:prstGeom>
        </p:spPr>
        <p:txBody>
          <a:bodyPr vert="horz" lIns="91440" tIns="45720" rIns="91440" bIns="45720" rtlCol="0">
            <a:normAutofit/>
          </a:bodyPr>
          <a:lstStyle/>
          <a:p>
            <a:pPr indent="-228600">
              <a:lnSpc>
                <a:spcPct val="90000"/>
              </a:lnSpc>
              <a:spcAft>
                <a:spcPts val="600"/>
              </a:spcAft>
              <a:buFont typeface="Arial" panose="020B0604020202020204" pitchFamily="34" charset="0"/>
              <a:buChar char="•"/>
            </a:pPr>
            <a:endParaRPr lang="en-US" sz="2200" dirty="0"/>
          </a:p>
        </p:txBody>
      </p:sp>
      <p:sp>
        <p:nvSpPr>
          <p:cNvPr id="2" name="TextBox 1">
            <a:extLst>
              <a:ext uri="{FF2B5EF4-FFF2-40B4-BE49-F238E27FC236}">
                <a16:creationId xmlns:a16="http://schemas.microsoft.com/office/drawing/2014/main" id="{E185BDB9-6EF9-FBCA-EC36-8B60911911E5}"/>
              </a:ext>
            </a:extLst>
          </p:cNvPr>
          <p:cNvSpPr txBox="1"/>
          <p:nvPr/>
        </p:nvSpPr>
        <p:spPr>
          <a:xfrm>
            <a:off x="5428677" y="1069484"/>
            <a:ext cx="4090525" cy="4401205"/>
          </a:xfrm>
          <a:prstGeom prst="rect">
            <a:avLst/>
          </a:prstGeom>
          <a:noFill/>
        </p:spPr>
        <p:txBody>
          <a:bodyPr wrap="square">
            <a:spAutoFit/>
          </a:bodyPr>
          <a:lstStyle/>
          <a:p>
            <a:r>
              <a:rPr lang="en-US" sz="4000" b="1" dirty="0">
                <a:latin typeface="Aptos" panose="020B0004020202020204" pitchFamily="34" charset="0"/>
                <a:ea typeface="Aptos" panose="020B0004020202020204" pitchFamily="34" charset="0"/>
                <a:cs typeface="Aptos" panose="020B0004020202020204" pitchFamily="34" charset="0"/>
              </a:rPr>
              <a:t>If you had suffered the worst events in history, would you be able to get up in the morning?</a:t>
            </a:r>
            <a:endParaRPr lang="en-GB" sz="4000" b="1" dirty="0"/>
          </a:p>
        </p:txBody>
      </p:sp>
      <p:pic>
        <p:nvPicPr>
          <p:cNvPr id="6" name="Picture 5">
            <a:extLst>
              <a:ext uri="{FF2B5EF4-FFF2-40B4-BE49-F238E27FC236}">
                <a16:creationId xmlns:a16="http://schemas.microsoft.com/office/drawing/2014/main" id="{119B8B90-AC91-AE79-714D-6CF74CB78630}"/>
              </a:ext>
            </a:extLst>
          </p:cNvPr>
          <p:cNvPicPr>
            <a:picLocks noChangeAspect="1"/>
          </p:cNvPicPr>
          <p:nvPr/>
        </p:nvPicPr>
        <p:blipFill>
          <a:blip r:embed="rId3"/>
          <a:stretch>
            <a:fillRect/>
          </a:stretch>
        </p:blipFill>
        <p:spPr>
          <a:xfrm>
            <a:off x="877870" y="2458029"/>
            <a:ext cx="4112859" cy="3323338"/>
          </a:xfrm>
          <a:prstGeom prst="rect">
            <a:avLst/>
          </a:prstGeom>
        </p:spPr>
      </p:pic>
    </p:spTree>
    <p:extLst>
      <p:ext uri="{BB962C8B-B14F-4D97-AF65-F5344CB8AC3E}">
        <p14:creationId xmlns:p14="http://schemas.microsoft.com/office/powerpoint/2010/main" val="420531121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C19F0F7-36BD-FD85-C327-8B098C742FBC}"/>
              </a:ext>
            </a:extLst>
          </p:cNvPr>
          <p:cNvSpPr>
            <a:spLocks noGrp="1"/>
          </p:cNvSpPr>
          <p:nvPr>
            <p:ph idx="1"/>
          </p:nvPr>
        </p:nvSpPr>
        <p:spPr>
          <a:xfrm>
            <a:off x="3013361" y="1680348"/>
            <a:ext cx="5865167" cy="697094"/>
          </a:xfrm>
        </p:spPr>
        <p:txBody>
          <a:bodyPr>
            <a:noAutofit/>
          </a:bodyPr>
          <a:lstStyle/>
          <a:p>
            <a:pPr marL="0" indent="0">
              <a:buNone/>
            </a:pPr>
            <a:r>
              <a:rPr lang="en-US" sz="4000" b="1" dirty="0">
                <a:effectLst/>
                <a:latin typeface="Aptos" panose="020B0004020202020204" pitchFamily="34" charset="0"/>
                <a:ea typeface="Aptos" panose="020B0004020202020204" pitchFamily="34" charset="0"/>
                <a:cs typeface="Aptos" panose="020B0004020202020204" pitchFamily="34" charset="0"/>
              </a:rPr>
              <a:t>Is war ever a good thing?</a:t>
            </a:r>
            <a:endParaRPr lang="en-GB" sz="4000" b="1" dirty="0"/>
          </a:p>
        </p:txBody>
      </p:sp>
      <p:pic>
        <p:nvPicPr>
          <p:cNvPr id="4" name="Picture 3">
            <a:extLst>
              <a:ext uri="{FF2B5EF4-FFF2-40B4-BE49-F238E27FC236}">
                <a16:creationId xmlns:a16="http://schemas.microsoft.com/office/drawing/2014/main" id="{AD78E8C1-AF26-F0A8-C7ED-ABC1E054CA51}"/>
              </a:ext>
            </a:extLst>
          </p:cNvPr>
          <p:cNvPicPr>
            <a:picLocks noChangeAspect="1"/>
          </p:cNvPicPr>
          <p:nvPr/>
        </p:nvPicPr>
        <p:blipFill>
          <a:blip r:embed="rId2"/>
          <a:stretch>
            <a:fillRect/>
          </a:stretch>
        </p:blipFill>
        <p:spPr>
          <a:xfrm>
            <a:off x="2483283" y="4480557"/>
            <a:ext cx="1276467" cy="1864429"/>
          </a:xfrm>
          <a:prstGeom prst="rect">
            <a:avLst/>
          </a:prstGeom>
        </p:spPr>
      </p:pic>
      <p:pic>
        <p:nvPicPr>
          <p:cNvPr id="5" name="Picture 4">
            <a:extLst>
              <a:ext uri="{FF2B5EF4-FFF2-40B4-BE49-F238E27FC236}">
                <a16:creationId xmlns:a16="http://schemas.microsoft.com/office/drawing/2014/main" id="{EE6A420C-8810-5B5A-CF30-50BF38412F60}"/>
              </a:ext>
            </a:extLst>
          </p:cNvPr>
          <p:cNvPicPr>
            <a:picLocks noChangeAspect="1"/>
          </p:cNvPicPr>
          <p:nvPr/>
        </p:nvPicPr>
        <p:blipFill>
          <a:blip r:embed="rId3"/>
          <a:stretch>
            <a:fillRect/>
          </a:stretch>
        </p:blipFill>
        <p:spPr>
          <a:xfrm>
            <a:off x="916839" y="4480558"/>
            <a:ext cx="1285027" cy="1864428"/>
          </a:xfrm>
          <a:prstGeom prst="rect">
            <a:avLst/>
          </a:prstGeom>
        </p:spPr>
      </p:pic>
      <p:pic>
        <p:nvPicPr>
          <p:cNvPr id="6" name="Picture 5">
            <a:extLst>
              <a:ext uri="{FF2B5EF4-FFF2-40B4-BE49-F238E27FC236}">
                <a16:creationId xmlns:a16="http://schemas.microsoft.com/office/drawing/2014/main" id="{AB1D2E78-694F-0323-C5CF-B47F3BECE6B7}"/>
              </a:ext>
            </a:extLst>
          </p:cNvPr>
          <p:cNvPicPr>
            <a:picLocks noChangeAspect="1"/>
          </p:cNvPicPr>
          <p:nvPr/>
        </p:nvPicPr>
        <p:blipFill>
          <a:blip r:embed="rId4"/>
          <a:stretch>
            <a:fillRect/>
          </a:stretch>
        </p:blipFill>
        <p:spPr>
          <a:xfrm>
            <a:off x="3994977" y="4480557"/>
            <a:ext cx="1280022" cy="1864429"/>
          </a:xfrm>
          <a:prstGeom prst="rect">
            <a:avLst/>
          </a:prstGeom>
        </p:spPr>
      </p:pic>
      <p:pic>
        <p:nvPicPr>
          <p:cNvPr id="7" name="Picture 6">
            <a:extLst>
              <a:ext uri="{FF2B5EF4-FFF2-40B4-BE49-F238E27FC236}">
                <a16:creationId xmlns:a16="http://schemas.microsoft.com/office/drawing/2014/main" id="{BC70538A-BA40-5732-A060-A67B85FBB229}"/>
              </a:ext>
            </a:extLst>
          </p:cNvPr>
          <p:cNvPicPr>
            <a:picLocks noChangeAspect="1"/>
          </p:cNvPicPr>
          <p:nvPr/>
        </p:nvPicPr>
        <p:blipFill>
          <a:blip r:embed="rId5"/>
          <a:stretch>
            <a:fillRect/>
          </a:stretch>
        </p:blipFill>
        <p:spPr>
          <a:xfrm>
            <a:off x="9940363" y="4480558"/>
            <a:ext cx="1269176" cy="1911229"/>
          </a:xfrm>
          <a:prstGeom prst="rect">
            <a:avLst/>
          </a:prstGeom>
        </p:spPr>
      </p:pic>
      <p:pic>
        <p:nvPicPr>
          <p:cNvPr id="8" name="Picture 7">
            <a:extLst>
              <a:ext uri="{FF2B5EF4-FFF2-40B4-BE49-F238E27FC236}">
                <a16:creationId xmlns:a16="http://schemas.microsoft.com/office/drawing/2014/main" id="{6F0FBBCD-7567-B6B8-437B-7D4EDF0ADFA7}"/>
              </a:ext>
            </a:extLst>
          </p:cNvPr>
          <p:cNvPicPr>
            <a:picLocks noChangeAspect="1"/>
          </p:cNvPicPr>
          <p:nvPr/>
        </p:nvPicPr>
        <p:blipFill>
          <a:blip r:embed="rId6"/>
          <a:stretch>
            <a:fillRect/>
          </a:stretch>
        </p:blipFill>
        <p:spPr>
          <a:xfrm>
            <a:off x="8537142" y="4480558"/>
            <a:ext cx="1214488" cy="1864429"/>
          </a:xfrm>
          <a:prstGeom prst="rect">
            <a:avLst/>
          </a:prstGeom>
        </p:spPr>
      </p:pic>
      <p:pic>
        <p:nvPicPr>
          <p:cNvPr id="9" name="Picture 8">
            <a:extLst>
              <a:ext uri="{FF2B5EF4-FFF2-40B4-BE49-F238E27FC236}">
                <a16:creationId xmlns:a16="http://schemas.microsoft.com/office/drawing/2014/main" id="{DE005C68-F781-330F-9673-F085FB2913BC}"/>
              </a:ext>
            </a:extLst>
          </p:cNvPr>
          <p:cNvPicPr>
            <a:picLocks noChangeAspect="1"/>
          </p:cNvPicPr>
          <p:nvPr/>
        </p:nvPicPr>
        <p:blipFill>
          <a:blip r:embed="rId7"/>
          <a:stretch>
            <a:fillRect/>
          </a:stretch>
        </p:blipFill>
        <p:spPr>
          <a:xfrm>
            <a:off x="7081014" y="4480558"/>
            <a:ext cx="1220901" cy="1864429"/>
          </a:xfrm>
          <a:prstGeom prst="rect">
            <a:avLst/>
          </a:prstGeom>
        </p:spPr>
      </p:pic>
      <p:pic>
        <p:nvPicPr>
          <p:cNvPr id="10" name="Picture 9" descr="A book cover with a group of boys standing in front of a river&#10;&#10;Description automatically generated">
            <a:extLst>
              <a:ext uri="{FF2B5EF4-FFF2-40B4-BE49-F238E27FC236}">
                <a16:creationId xmlns:a16="http://schemas.microsoft.com/office/drawing/2014/main" id="{6B438B09-F210-1B83-DC17-C802E5101BC1}"/>
              </a:ext>
            </a:extLst>
          </p:cNvPr>
          <p:cNvPicPr>
            <a:picLocks noChangeAspect="1"/>
          </p:cNvPicPr>
          <p:nvPr/>
        </p:nvPicPr>
        <p:blipFill rotWithShape="1">
          <a:blip r:embed="rId8">
            <a:extLst>
              <a:ext uri="{28A0092B-C50C-407E-A947-70E740481C1C}">
                <a14:useLocalDpi xmlns:a14="http://schemas.microsoft.com/office/drawing/2010/main" val="0"/>
              </a:ext>
            </a:extLst>
          </a:blip>
          <a:srcRect t="4287" r="1" b="1"/>
          <a:stretch/>
        </p:blipFill>
        <p:spPr>
          <a:xfrm>
            <a:off x="5556416" y="4480557"/>
            <a:ext cx="1266159" cy="1864429"/>
          </a:xfrm>
          <a:prstGeom prst="rect">
            <a:avLst/>
          </a:prstGeom>
        </p:spPr>
      </p:pic>
    </p:spTree>
    <p:extLst>
      <p:ext uri="{BB962C8B-B14F-4D97-AF65-F5344CB8AC3E}">
        <p14:creationId xmlns:p14="http://schemas.microsoft.com/office/powerpoint/2010/main" val="137706188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37D9389E-E056-FEFA-0AA0-9B01540F799F}"/>
              </a:ext>
            </a:extLst>
          </p:cNvPr>
          <p:cNvSpPr txBox="1"/>
          <p:nvPr/>
        </p:nvSpPr>
        <p:spPr>
          <a:xfrm>
            <a:off x="444802" y="811929"/>
            <a:ext cx="3862708" cy="2215991"/>
          </a:xfrm>
          <a:prstGeom prst="rect">
            <a:avLst/>
          </a:prstGeom>
          <a:noFill/>
        </p:spPr>
        <p:txBody>
          <a:bodyPr wrap="square">
            <a:spAutoFit/>
          </a:bodyPr>
          <a:lstStyle/>
          <a:p>
            <a:r>
              <a:rPr lang="en-US" sz="4000" b="1" dirty="0">
                <a:effectLst/>
                <a:latin typeface="Aptos" panose="020B0004020202020204" pitchFamily="34" charset="0"/>
                <a:ea typeface="Aptos" panose="020B0004020202020204" pitchFamily="34" charset="0"/>
                <a:cs typeface="Aptos" panose="020B0004020202020204" pitchFamily="34" charset="0"/>
              </a:rPr>
              <a:t>Is </a:t>
            </a:r>
          </a:p>
          <a:p>
            <a:r>
              <a:rPr lang="en-US" sz="4000" b="1" dirty="0">
                <a:effectLst/>
                <a:latin typeface="Aptos" panose="020B0004020202020204" pitchFamily="34" charset="0"/>
                <a:ea typeface="Aptos" panose="020B0004020202020204" pitchFamily="34" charset="0"/>
                <a:cs typeface="Aptos" panose="020B0004020202020204" pitchFamily="34" charset="0"/>
              </a:rPr>
              <a:t>war </a:t>
            </a:r>
          </a:p>
          <a:p>
            <a:r>
              <a:rPr lang="en-US" sz="4000" b="1" dirty="0">
                <a:effectLst/>
                <a:latin typeface="Aptos" panose="020B0004020202020204" pitchFamily="34" charset="0"/>
                <a:ea typeface="Aptos" panose="020B0004020202020204" pitchFamily="34" charset="0"/>
                <a:cs typeface="Aptos" panose="020B0004020202020204" pitchFamily="34" charset="0"/>
              </a:rPr>
              <a:t>entertaining?</a:t>
            </a:r>
            <a:br>
              <a:rPr lang="en-GB" sz="4000" dirty="0">
                <a:effectLst/>
                <a:latin typeface="Aptos" panose="020B0004020202020204" pitchFamily="34" charset="0"/>
                <a:ea typeface="Aptos" panose="020B0004020202020204" pitchFamily="34" charset="0"/>
                <a:cs typeface="Aptos" panose="020B0004020202020204" pitchFamily="34" charset="0"/>
              </a:rPr>
            </a:br>
            <a:r>
              <a:rPr lang="en-GB" sz="1800" dirty="0">
                <a:effectLst/>
                <a:latin typeface="Aptos" panose="020B0004020202020204" pitchFamily="34" charset="0"/>
                <a:ea typeface="Aptos" panose="020B0004020202020204" pitchFamily="34" charset="0"/>
                <a:cs typeface="Aptos" panose="020B0004020202020204" pitchFamily="34" charset="0"/>
              </a:rPr>
              <a:t>   </a:t>
            </a:r>
            <a:endParaRPr lang="en-GB" dirty="0"/>
          </a:p>
        </p:txBody>
      </p:sp>
      <p:pic>
        <p:nvPicPr>
          <p:cNvPr id="6" name="Picture 5">
            <a:extLst>
              <a:ext uri="{FF2B5EF4-FFF2-40B4-BE49-F238E27FC236}">
                <a16:creationId xmlns:a16="http://schemas.microsoft.com/office/drawing/2014/main" id="{88093400-1719-E113-7818-CD8EE2BD986A}"/>
              </a:ext>
            </a:extLst>
          </p:cNvPr>
          <p:cNvPicPr>
            <a:picLocks noChangeAspect="1"/>
          </p:cNvPicPr>
          <p:nvPr/>
        </p:nvPicPr>
        <p:blipFill>
          <a:blip r:embed="rId2"/>
          <a:stretch>
            <a:fillRect/>
          </a:stretch>
        </p:blipFill>
        <p:spPr>
          <a:xfrm>
            <a:off x="4601582" y="520876"/>
            <a:ext cx="5025372" cy="2765534"/>
          </a:xfrm>
          <a:prstGeom prst="rect">
            <a:avLst/>
          </a:prstGeom>
        </p:spPr>
      </p:pic>
      <p:pic>
        <p:nvPicPr>
          <p:cNvPr id="8" name="Picture 7">
            <a:extLst>
              <a:ext uri="{FF2B5EF4-FFF2-40B4-BE49-F238E27FC236}">
                <a16:creationId xmlns:a16="http://schemas.microsoft.com/office/drawing/2014/main" id="{6C26BB66-42AC-5E66-16F5-05A1E05860BD}"/>
              </a:ext>
            </a:extLst>
          </p:cNvPr>
          <p:cNvPicPr>
            <a:picLocks noChangeAspect="1"/>
          </p:cNvPicPr>
          <p:nvPr/>
        </p:nvPicPr>
        <p:blipFill>
          <a:blip r:embed="rId3"/>
          <a:stretch>
            <a:fillRect/>
          </a:stretch>
        </p:blipFill>
        <p:spPr>
          <a:xfrm>
            <a:off x="9803039" y="553729"/>
            <a:ext cx="1826172" cy="2765534"/>
          </a:xfrm>
          <a:prstGeom prst="rect">
            <a:avLst/>
          </a:prstGeom>
        </p:spPr>
      </p:pic>
      <p:pic>
        <p:nvPicPr>
          <p:cNvPr id="10" name="Picture 9">
            <a:extLst>
              <a:ext uri="{FF2B5EF4-FFF2-40B4-BE49-F238E27FC236}">
                <a16:creationId xmlns:a16="http://schemas.microsoft.com/office/drawing/2014/main" id="{CD687BDC-668E-478D-FB71-240A450138C5}"/>
              </a:ext>
            </a:extLst>
          </p:cNvPr>
          <p:cNvPicPr>
            <a:picLocks noChangeAspect="1"/>
          </p:cNvPicPr>
          <p:nvPr/>
        </p:nvPicPr>
        <p:blipFill>
          <a:blip r:embed="rId4"/>
          <a:stretch>
            <a:fillRect/>
          </a:stretch>
        </p:blipFill>
        <p:spPr>
          <a:xfrm>
            <a:off x="7393858" y="3548902"/>
            <a:ext cx="4235353" cy="2372685"/>
          </a:xfrm>
          <a:prstGeom prst="rect">
            <a:avLst/>
          </a:prstGeom>
        </p:spPr>
      </p:pic>
      <p:pic>
        <p:nvPicPr>
          <p:cNvPr id="12" name="Picture 11">
            <a:extLst>
              <a:ext uri="{FF2B5EF4-FFF2-40B4-BE49-F238E27FC236}">
                <a16:creationId xmlns:a16="http://schemas.microsoft.com/office/drawing/2014/main" id="{E3EB0825-7141-F3B0-8D16-45211CCC41F4}"/>
              </a:ext>
            </a:extLst>
          </p:cNvPr>
          <p:cNvPicPr>
            <a:picLocks noChangeAspect="1"/>
          </p:cNvPicPr>
          <p:nvPr/>
        </p:nvPicPr>
        <p:blipFill>
          <a:blip r:embed="rId5"/>
          <a:stretch>
            <a:fillRect/>
          </a:stretch>
        </p:blipFill>
        <p:spPr>
          <a:xfrm>
            <a:off x="829890" y="3971237"/>
            <a:ext cx="2555889" cy="1724411"/>
          </a:xfrm>
          <a:prstGeom prst="rect">
            <a:avLst/>
          </a:prstGeom>
        </p:spPr>
      </p:pic>
    </p:spTree>
    <p:extLst>
      <p:ext uri="{BB962C8B-B14F-4D97-AF65-F5344CB8AC3E}">
        <p14:creationId xmlns:p14="http://schemas.microsoft.com/office/powerpoint/2010/main" val="276936619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9F7BAC49-1DDE-9324-4214-5CF95579AC10}"/>
              </a:ext>
            </a:extLst>
          </p:cNvPr>
          <p:cNvPicPr>
            <a:picLocks noChangeAspect="1"/>
          </p:cNvPicPr>
          <p:nvPr/>
        </p:nvPicPr>
        <p:blipFill>
          <a:blip r:embed="rId2"/>
          <a:stretch>
            <a:fillRect/>
          </a:stretch>
        </p:blipFill>
        <p:spPr>
          <a:xfrm>
            <a:off x="7372941" y="419903"/>
            <a:ext cx="4061920" cy="2753458"/>
          </a:xfrm>
          <a:prstGeom prst="rect">
            <a:avLst/>
          </a:prstGeom>
        </p:spPr>
      </p:pic>
      <p:sp>
        <p:nvSpPr>
          <p:cNvPr id="4" name="TextBox 3">
            <a:extLst>
              <a:ext uri="{FF2B5EF4-FFF2-40B4-BE49-F238E27FC236}">
                <a16:creationId xmlns:a16="http://schemas.microsoft.com/office/drawing/2014/main" id="{9A09A62C-7DD5-5E03-B9DF-A50940831B98}"/>
              </a:ext>
            </a:extLst>
          </p:cNvPr>
          <p:cNvSpPr txBox="1"/>
          <p:nvPr/>
        </p:nvSpPr>
        <p:spPr>
          <a:xfrm>
            <a:off x="757138" y="2591043"/>
            <a:ext cx="3963599" cy="1323439"/>
          </a:xfrm>
          <a:prstGeom prst="rect">
            <a:avLst/>
          </a:prstGeom>
          <a:noFill/>
        </p:spPr>
        <p:txBody>
          <a:bodyPr wrap="square">
            <a:spAutoFit/>
          </a:bodyPr>
          <a:lstStyle/>
          <a:p>
            <a:r>
              <a:rPr lang="en-US" sz="4000" b="1" dirty="0">
                <a:latin typeface="Aptos" panose="020B0004020202020204" pitchFamily="34" charset="0"/>
                <a:ea typeface="Aptos" panose="020B0004020202020204" pitchFamily="34" charset="0"/>
                <a:cs typeface="Aptos" panose="020B0004020202020204" pitchFamily="34" charset="0"/>
              </a:rPr>
              <a:t>Or do you think war is terrible? </a:t>
            </a:r>
            <a:endParaRPr lang="en-GB" sz="4000" dirty="0"/>
          </a:p>
        </p:txBody>
      </p:sp>
      <p:pic>
        <p:nvPicPr>
          <p:cNvPr id="5" name="Picture 4">
            <a:extLst>
              <a:ext uri="{FF2B5EF4-FFF2-40B4-BE49-F238E27FC236}">
                <a16:creationId xmlns:a16="http://schemas.microsoft.com/office/drawing/2014/main" id="{9DCCD4E0-EBB7-A0E0-2478-66873E953B16}"/>
              </a:ext>
            </a:extLst>
          </p:cNvPr>
          <p:cNvPicPr>
            <a:picLocks noChangeAspect="1"/>
          </p:cNvPicPr>
          <p:nvPr/>
        </p:nvPicPr>
        <p:blipFill>
          <a:blip r:embed="rId3"/>
          <a:stretch>
            <a:fillRect/>
          </a:stretch>
        </p:blipFill>
        <p:spPr>
          <a:xfrm>
            <a:off x="7372941" y="3602270"/>
            <a:ext cx="4097145" cy="2753458"/>
          </a:xfrm>
          <a:prstGeom prst="rect">
            <a:avLst/>
          </a:prstGeom>
        </p:spPr>
      </p:pic>
    </p:spTree>
    <p:extLst>
      <p:ext uri="{BB962C8B-B14F-4D97-AF65-F5344CB8AC3E}">
        <p14:creationId xmlns:p14="http://schemas.microsoft.com/office/powerpoint/2010/main" val="363715797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EB10F97C-51C3-0150-E41B-081E532468BB}"/>
              </a:ext>
            </a:extLst>
          </p:cNvPr>
          <p:cNvPicPr>
            <a:picLocks noChangeAspect="1"/>
          </p:cNvPicPr>
          <p:nvPr/>
        </p:nvPicPr>
        <p:blipFill>
          <a:blip r:embed="rId2"/>
          <a:stretch>
            <a:fillRect/>
          </a:stretch>
        </p:blipFill>
        <p:spPr>
          <a:xfrm>
            <a:off x="835828" y="1002658"/>
            <a:ext cx="5025372" cy="2765534"/>
          </a:xfrm>
          <a:prstGeom prst="rect">
            <a:avLst/>
          </a:prstGeom>
        </p:spPr>
      </p:pic>
      <p:pic>
        <p:nvPicPr>
          <p:cNvPr id="4" name="Picture 3">
            <a:extLst>
              <a:ext uri="{FF2B5EF4-FFF2-40B4-BE49-F238E27FC236}">
                <a16:creationId xmlns:a16="http://schemas.microsoft.com/office/drawing/2014/main" id="{7DA92670-0169-8D3D-373C-67F298479483}"/>
              </a:ext>
            </a:extLst>
          </p:cNvPr>
          <p:cNvPicPr>
            <a:picLocks noChangeAspect="1"/>
          </p:cNvPicPr>
          <p:nvPr/>
        </p:nvPicPr>
        <p:blipFill>
          <a:blip r:embed="rId3"/>
          <a:stretch>
            <a:fillRect/>
          </a:stretch>
        </p:blipFill>
        <p:spPr>
          <a:xfrm>
            <a:off x="6705600" y="1002658"/>
            <a:ext cx="4139382" cy="2781843"/>
          </a:xfrm>
          <a:prstGeom prst="rect">
            <a:avLst/>
          </a:prstGeom>
        </p:spPr>
      </p:pic>
      <p:sp>
        <p:nvSpPr>
          <p:cNvPr id="5" name="TextBox 4">
            <a:extLst>
              <a:ext uri="{FF2B5EF4-FFF2-40B4-BE49-F238E27FC236}">
                <a16:creationId xmlns:a16="http://schemas.microsoft.com/office/drawing/2014/main" id="{8B2D0C3D-9854-9298-60A7-E513DDBF6A16}"/>
              </a:ext>
            </a:extLst>
          </p:cNvPr>
          <p:cNvSpPr txBox="1"/>
          <p:nvPr/>
        </p:nvSpPr>
        <p:spPr>
          <a:xfrm>
            <a:off x="2831777" y="4797374"/>
            <a:ext cx="8780120" cy="707886"/>
          </a:xfrm>
          <a:prstGeom prst="rect">
            <a:avLst/>
          </a:prstGeom>
          <a:noFill/>
        </p:spPr>
        <p:txBody>
          <a:bodyPr wrap="square">
            <a:spAutoFit/>
          </a:bodyPr>
          <a:lstStyle/>
          <a:p>
            <a:r>
              <a:rPr lang="en-US" sz="4000" b="1" dirty="0">
                <a:latin typeface="Aptos" panose="020B0004020202020204" pitchFamily="34" charset="0"/>
                <a:ea typeface="Aptos" panose="020B0004020202020204" pitchFamily="34" charset="0"/>
                <a:cs typeface="Aptos" panose="020B0004020202020204" pitchFamily="34" charset="0"/>
              </a:rPr>
              <a:t>War. What would you do?</a:t>
            </a:r>
            <a:endParaRPr lang="en-GB" sz="4000" dirty="0"/>
          </a:p>
        </p:txBody>
      </p:sp>
    </p:spTree>
    <p:extLst>
      <p:ext uri="{BB962C8B-B14F-4D97-AF65-F5344CB8AC3E}">
        <p14:creationId xmlns:p14="http://schemas.microsoft.com/office/powerpoint/2010/main" val="383497316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F39847C-8F9C-767B-E5C8-66A6193B8C0A}"/>
              </a:ext>
            </a:extLst>
          </p:cNvPr>
          <p:cNvSpPr>
            <a:spLocks noGrp="1"/>
          </p:cNvSpPr>
          <p:nvPr>
            <p:ph idx="1"/>
          </p:nvPr>
        </p:nvSpPr>
        <p:spPr>
          <a:xfrm>
            <a:off x="5025394" y="573364"/>
            <a:ext cx="6535392" cy="3175712"/>
          </a:xfrm>
        </p:spPr>
        <p:txBody>
          <a:bodyPr>
            <a:normAutofit fontScale="25000" lnSpcReduction="20000"/>
          </a:bodyPr>
          <a:lstStyle/>
          <a:p>
            <a:pPr marL="0" indent="0">
              <a:buNone/>
            </a:pPr>
            <a:r>
              <a:rPr lang="en-US" sz="16000" b="1" dirty="0">
                <a:latin typeface="Aptos" panose="020B0004020202020204" pitchFamily="34" charset="0"/>
                <a:ea typeface="Aptos" panose="020B0004020202020204" pitchFamily="34" charset="0"/>
                <a:cs typeface="Aptos" panose="020B0004020202020204" pitchFamily="34" charset="0"/>
              </a:rPr>
              <a:t>I</a:t>
            </a:r>
            <a:r>
              <a:rPr lang="en-US" sz="16000" b="1" dirty="0">
                <a:effectLst/>
                <a:latin typeface="Aptos" panose="020B0004020202020204" pitchFamily="34" charset="0"/>
                <a:ea typeface="Aptos" panose="020B0004020202020204" pitchFamily="34" charset="0"/>
                <a:cs typeface="Aptos" panose="020B0004020202020204" pitchFamily="34" charset="0"/>
              </a:rPr>
              <a:t>f your brother was killed at war, would you sign up to take revenge on the enemy that killed him?</a:t>
            </a:r>
          </a:p>
          <a:p>
            <a:endParaRPr lang="en-US" sz="8600" b="1" dirty="0">
              <a:latin typeface="Aptos" panose="020B0004020202020204" pitchFamily="34" charset="0"/>
              <a:ea typeface="Aptos" panose="020B0004020202020204" pitchFamily="34" charset="0"/>
              <a:cs typeface="Aptos" panose="020B0004020202020204" pitchFamily="34" charset="0"/>
            </a:endParaRPr>
          </a:p>
          <a:p>
            <a:endParaRPr lang="en-US" sz="7400" dirty="0">
              <a:effectLst/>
              <a:latin typeface="Aptos" panose="020B0004020202020204" pitchFamily="34" charset="0"/>
              <a:ea typeface="Aptos" panose="020B0004020202020204" pitchFamily="34" charset="0"/>
              <a:cs typeface="Aptos" panose="020B0004020202020204" pitchFamily="34" charset="0"/>
            </a:endParaRPr>
          </a:p>
          <a:p>
            <a:endParaRPr lang="en-US" sz="7400" dirty="0">
              <a:latin typeface="Aptos" panose="020B0004020202020204" pitchFamily="34" charset="0"/>
              <a:ea typeface="Aptos" panose="020B0004020202020204" pitchFamily="34" charset="0"/>
              <a:cs typeface="Aptos" panose="020B0004020202020204" pitchFamily="34" charset="0"/>
            </a:endParaRPr>
          </a:p>
          <a:p>
            <a:endParaRPr lang="en-US" sz="7400" dirty="0">
              <a:effectLst/>
              <a:latin typeface="Aptos" panose="020B0004020202020204" pitchFamily="34" charset="0"/>
              <a:ea typeface="Aptos" panose="020B0004020202020204" pitchFamily="34" charset="0"/>
              <a:cs typeface="Aptos" panose="020B0004020202020204" pitchFamily="34" charset="0"/>
            </a:endParaRPr>
          </a:p>
          <a:p>
            <a:pPr marL="0" indent="0">
              <a:buNone/>
            </a:pPr>
            <a:br>
              <a:rPr lang="en-GB" sz="2800" dirty="0">
                <a:effectLst/>
                <a:latin typeface="Aptos" panose="020B0004020202020204" pitchFamily="34" charset="0"/>
                <a:ea typeface="Aptos" panose="020B0004020202020204" pitchFamily="34" charset="0"/>
                <a:cs typeface="Aptos" panose="020B0004020202020204" pitchFamily="34" charset="0"/>
              </a:rPr>
            </a:br>
            <a:endParaRPr lang="en-GB" dirty="0"/>
          </a:p>
        </p:txBody>
      </p:sp>
      <p:pic>
        <p:nvPicPr>
          <p:cNvPr id="5" name="Picture 4">
            <a:extLst>
              <a:ext uri="{FF2B5EF4-FFF2-40B4-BE49-F238E27FC236}">
                <a16:creationId xmlns:a16="http://schemas.microsoft.com/office/drawing/2014/main" id="{84FAEF9B-00C1-F86A-96AE-3687C261D9B5}"/>
              </a:ext>
            </a:extLst>
          </p:cNvPr>
          <p:cNvPicPr>
            <a:picLocks noChangeAspect="1"/>
          </p:cNvPicPr>
          <p:nvPr/>
        </p:nvPicPr>
        <p:blipFill>
          <a:blip r:embed="rId2"/>
          <a:stretch>
            <a:fillRect/>
          </a:stretch>
        </p:blipFill>
        <p:spPr>
          <a:xfrm>
            <a:off x="631214" y="573364"/>
            <a:ext cx="4072228" cy="4231532"/>
          </a:xfrm>
          <a:prstGeom prst="rect">
            <a:avLst/>
          </a:prstGeom>
        </p:spPr>
      </p:pic>
      <p:pic>
        <p:nvPicPr>
          <p:cNvPr id="7" name="Picture 6">
            <a:extLst>
              <a:ext uri="{FF2B5EF4-FFF2-40B4-BE49-F238E27FC236}">
                <a16:creationId xmlns:a16="http://schemas.microsoft.com/office/drawing/2014/main" id="{DA6A6CA9-357C-9E3E-4E0F-B7FA774C8464}"/>
              </a:ext>
            </a:extLst>
          </p:cNvPr>
          <p:cNvPicPr>
            <a:picLocks noChangeAspect="1"/>
          </p:cNvPicPr>
          <p:nvPr/>
        </p:nvPicPr>
        <p:blipFill>
          <a:blip r:embed="rId3"/>
          <a:stretch>
            <a:fillRect/>
          </a:stretch>
        </p:blipFill>
        <p:spPr>
          <a:xfrm>
            <a:off x="9558541" y="3342640"/>
            <a:ext cx="2002245" cy="2924512"/>
          </a:xfrm>
          <a:prstGeom prst="rect">
            <a:avLst/>
          </a:prstGeom>
        </p:spPr>
      </p:pic>
    </p:spTree>
    <p:extLst>
      <p:ext uri="{BB962C8B-B14F-4D97-AF65-F5344CB8AC3E}">
        <p14:creationId xmlns:p14="http://schemas.microsoft.com/office/powerpoint/2010/main" val="310383404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E27AB52-C0C9-56F5-5847-24A9618EC874}"/>
              </a:ext>
            </a:extLst>
          </p:cNvPr>
          <p:cNvSpPr>
            <a:spLocks noGrp="1"/>
          </p:cNvSpPr>
          <p:nvPr>
            <p:ph idx="1"/>
          </p:nvPr>
        </p:nvSpPr>
        <p:spPr>
          <a:xfrm>
            <a:off x="4957188" y="546829"/>
            <a:ext cx="5911949" cy="1866022"/>
          </a:xfrm>
        </p:spPr>
        <p:txBody>
          <a:bodyPr>
            <a:normAutofit/>
          </a:bodyPr>
          <a:lstStyle/>
          <a:p>
            <a:pPr marL="0" indent="0">
              <a:buNone/>
            </a:pPr>
            <a:r>
              <a:rPr lang="en-US" sz="4000" b="1" dirty="0">
                <a:effectLst/>
                <a:latin typeface="Aptos" panose="020B0004020202020204" pitchFamily="34" charset="0"/>
                <a:ea typeface="Aptos" panose="020B0004020202020204" pitchFamily="34" charset="0"/>
                <a:cs typeface="Aptos" panose="020B0004020202020204" pitchFamily="34" charset="0"/>
              </a:rPr>
              <a:t>Would you give up being a  footballer to fight a war for your country?</a:t>
            </a:r>
            <a:endParaRPr lang="en-GB" sz="4000" b="1" dirty="0"/>
          </a:p>
        </p:txBody>
      </p:sp>
      <p:pic>
        <p:nvPicPr>
          <p:cNvPr id="5" name="Picture 4">
            <a:extLst>
              <a:ext uri="{FF2B5EF4-FFF2-40B4-BE49-F238E27FC236}">
                <a16:creationId xmlns:a16="http://schemas.microsoft.com/office/drawing/2014/main" id="{C032BDAD-1E66-DF8D-5E5E-83BD59B59E5B}"/>
              </a:ext>
            </a:extLst>
          </p:cNvPr>
          <p:cNvPicPr>
            <a:picLocks noChangeAspect="1"/>
          </p:cNvPicPr>
          <p:nvPr/>
        </p:nvPicPr>
        <p:blipFill>
          <a:blip r:embed="rId2"/>
          <a:stretch>
            <a:fillRect/>
          </a:stretch>
        </p:blipFill>
        <p:spPr>
          <a:xfrm rot="5400000">
            <a:off x="-269997" y="1524259"/>
            <a:ext cx="5791636" cy="3836776"/>
          </a:xfrm>
          <a:prstGeom prst="rect">
            <a:avLst/>
          </a:prstGeom>
        </p:spPr>
      </p:pic>
      <p:pic>
        <p:nvPicPr>
          <p:cNvPr id="7" name="Picture 6">
            <a:extLst>
              <a:ext uri="{FF2B5EF4-FFF2-40B4-BE49-F238E27FC236}">
                <a16:creationId xmlns:a16="http://schemas.microsoft.com/office/drawing/2014/main" id="{CBCEFACC-2452-98BB-1F50-5CFE36AE3497}"/>
              </a:ext>
            </a:extLst>
          </p:cNvPr>
          <p:cNvPicPr>
            <a:picLocks noChangeAspect="1"/>
          </p:cNvPicPr>
          <p:nvPr/>
        </p:nvPicPr>
        <p:blipFill>
          <a:blip r:embed="rId3"/>
          <a:stretch>
            <a:fillRect/>
          </a:stretch>
        </p:blipFill>
        <p:spPr>
          <a:xfrm>
            <a:off x="9566179" y="3647768"/>
            <a:ext cx="1772610" cy="2571856"/>
          </a:xfrm>
          <a:prstGeom prst="rect">
            <a:avLst/>
          </a:prstGeom>
        </p:spPr>
      </p:pic>
    </p:spTree>
    <p:extLst>
      <p:ext uri="{BB962C8B-B14F-4D97-AF65-F5344CB8AC3E}">
        <p14:creationId xmlns:p14="http://schemas.microsoft.com/office/powerpoint/2010/main" val="213220978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14140FD0-D40A-6843-ECF6-799258878E0F}"/>
              </a:ext>
            </a:extLst>
          </p:cNvPr>
          <p:cNvSpPr txBox="1"/>
          <p:nvPr/>
        </p:nvSpPr>
        <p:spPr>
          <a:xfrm>
            <a:off x="861206" y="4549235"/>
            <a:ext cx="7149829" cy="1323439"/>
          </a:xfrm>
          <a:prstGeom prst="rect">
            <a:avLst/>
          </a:prstGeom>
          <a:noFill/>
        </p:spPr>
        <p:txBody>
          <a:bodyPr wrap="square">
            <a:spAutoFit/>
          </a:bodyPr>
          <a:lstStyle/>
          <a:p>
            <a:r>
              <a:rPr lang="en-US" sz="4000" b="1" dirty="0">
                <a:effectLst/>
                <a:latin typeface="Aptos" panose="020B0004020202020204" pitchFamily="34" charset="0"/>
                <a:ea typeface="Aptos" panose="020B0004020202020204" pitchFamily="34" charset="0"/>
                <a:cs typeface="Aptos" panose="020B0004020202020204" pitchFamily="34" charset="0"/>
              </a:rPr>
              <a:t>Would you play football on Omaha Beach?</a:t>
            </a:r>
            <a:endParaRPr lang="en-GB" sz="4000" b="1" dirty="0"/>
          </a:p>
        </p:txBody>
      </p:sp>
      <p:pic>
        <p:nvPicPr>
          <p:cNvPr id="3" name="Picture 2">
            <a:extLst>
              <a:ext uri="{FF2B5EF4-FFF2-40B4-BE49-F238E27FC236}">
                <a16:creationId xmlns:a16="http://schemas.microsoft.com/office/drawing/2014/main" id="{FA6F699C-EB0C-3303-2BDF-AEEDCFF06218}"/>
              </a:ext>
            </a:extLst>
          </p:cNvPr>
          <p:cNvPicPr>
            <a:picLocks noChangeAspect="1"/>
          </p:cNvPicPr>
          <p:nvPr/>
        </p:nvPicPr>
        <p:blipFill>
          <a:blip r:embed="rId2"/>
          <a:stretch>
            <a:fillRect/>
          </a:stretch>
        </p:blipFill>
        <p:spPr>
          <a:xfrm>
            <a:off x="972966" y="757262"/>
            <a:ext cx="4909674" cy="3358409"/>
          </a:xfrm>
          <a:prstGeom prst="rect">
            <a:avLst/>
          </a:prstGeom>
        </p:spPr>
      </p:pic>
      <p:pic>
        <p:nvPicPr>
          <p:cNvPr id="5" name="Picture 4">
            <a:extLst>
              <a:ext uri="{FF2B5EF4-FFF2-40B4-BE49-F238E27FC236}">
                <a16:creationId xmlns:a16="http://schemas.microsoft.com/office/drawing/2014/main" id="{7120DB48-8A95-DAF3-6E72-FCC84768A87F}"/>
              </a:ext>
            </a:extLst>
          </p:cNvPr>
          <p:cNvPicPr>
            <a:picLocks noChangeAspect="1"/>
          </p:cNvPicPr>
          <p:nvPr/>
        </p:nvPicPr>
        <p:blipFill>
          <a:blip r:embed="rId3"/>
          <a:stretch>
            <a:fillRect/>
          </a:stretch>
        </p:blipFill>
        <p:spPr>
          <a:xfrm>
            <a:off x="6237816" y="757262"/>
            <a:ext cx="3236009" cy="2121533"/>
          </a:xfrm>
          <a:prstGeom prst="rect">
            <a:avLst/>
          </a:prstGeom>
        </p:spPr>
      </p:pic>
      <p:pic>
        <p:nvPicPr>
          <p:cNvPr id="8" name="Picture 7">
            <a:extLst>
              <a:ext uri="{FF2B5EF4-FFF2-40B4-BE49-F238E27FC236}">
                <a16:creationId xmlns:a16="http://schemas.microsoft.com/office/drawing/2014/main" id="{F825EECC-8C10-860D-CF6B-9D3FBA44DED1}"/>
              </a:ext>
            </a:extLst>
          </p:cNvPr>
          <p:cNvPicPr>
            <a:picLocks noChangeAspect="1"/>
          </p:cNvPicPr>
          <p:nvPr/>
        </p:nvPicPr>
        <p:blipFill>
          <a:blip r:embed="rId4"/>
          <a:stretch>
            <a:fillRect/>
          </a:stretch>
        </p:blipFill>
        <p:spPr>
          <a:xfrm>
            <a:off x="9785561" y="3844413"/>
            <a:ext cx="1737167" cy="2530288"/>
          </a:xfrm>
          <a:prstGeom prst="rect">
            <a:avLst/>
          </a:prstGeom>
        </p:spPr>
      </p:pic>
    </p:spTree>
    <p:extLst>
      <p:ext uri="{BB962C8B-B14F-4D97-AF65-F5344CB8AC3E}">
        <p14:creationId xmlns:p14="http://schemas.microsoft.com/office/powerpoint/2010/main" val="206179437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52303CE-6BCB-5493-3194-74E407CAB7ED}"/>
              </a:ext>
            </a:extLst>
          </p:cNvPr>
          <p:cNvSpPr>
            <a:spLocks noGrp="1"/>
          </p:cNvSpPr>
          <p:nvPr>
            <p:ph idx="1"/>
          </p:nvPr>
        </p:nvSpPr>
        <p:spPr>
          <a:xfrm>
            <a:off x="602263" y="5742695"/>
            <a:ext cx="10515600" cy="557652"/>
          </a:xfrm>
        </p:spPr>
        <p:txBody>
          <a:bodyPr>
            <a:noAutofit/>
          </a:bodyPr>
          <a:lstStyle/>
          <a:p>
            <a:pPr marL="0" indent="0">
              <a:buNone/>
            </a:pPr>
            <a:r>
              <a:rPr lang="en-US" sz="4000" b="1" dirty="0">
                <a:effectLst/>
                <a:latin typeface="Aptos" panose="020B0004020202020204" pitchFamily="34" charset="0"/>
                <a:ea typeface="Aptos" panose="020B0004020202020204" pitchFamily="34" charset="0"/>
                <a:cs typeface="Aptos" panose="020B0004020202020204" pitchFamily="34" charset="0"/>
              </a:rPr>
              <a:t>Should animals be part </a:t>
            </a:r>
            <a:r>
              <a:rPr lang="en-US" sz="4000" b="1" dirty="0">
                <a:latin typeface="Aptos" panose="020B0004020202020204" pitchFamily="34" charset="0"/>
                <a:ea typeface="Aptos" panose="020B0004020202020204" pitchFamily="34" charset="0"/>
                <a:cs typeface="Aptos" panose="020B0004020202020204" pitchFamily="34" charset="0"/>
              </a:rPr>
              <a:t>of</a:t>
            </a:r>
            <a:r>
              <a:rPr lang="en-US" sz="4000" b="1" dirty="0">
                <a:effectLst/>
                <a:latin typeface="Aptos" panose="020B0004020202020204" pitchFamily="34" charset="0"/>
                <a:ea typeface="Aptos" panose="020B0004020202020204" pitchFamily="34" charset="0"/>
                <a:cs typeface="Aptos" panose="020B0004020202020204" pitchFamily="34" charset="0"/>
              </a:rPr>
              <a:t> war?</a:t>
            </a:r>
            <a:endParaRPr lang="en-GB" sz="4000" b="1" dirty="0"/>
          </a:p>
        </p:txBody>
      </p:sp>
      <p:pic>
        <p:nvPicPr>
          <p:cNvPr id="5" name="Picture 4">
            <a:extLst>
              <a:ext uri="{FF2B5EF4-FFF2-40B4-BE49-F238E27FC236}">
                <a16:creationId xmlns:a16="http://schemas.microsoft.com/office/drawing/2014/main" id="{891DCBC1-2C87-C391-100A-4470BBB98800}"/>
              </a:ext>
            </a:extLst>
          </p:cNvPr>
          <p:cNvPicPr>
            <a:picLocks noChangeAspect="1"/>
          </p:cNvPicPr>
          <p:nvPr/>
        </p:nvPicPr>
        <p:blipFill>
          <a:blip r:embed="rId2"/>
          <a:stretch>
            <a:fillRect/>
          </a:stretch>
        </p:blipFill>
        <p:spPr>
          <a:xfrm>
            <a:off x="9442230" y="3245862"/>
            <a:ext cx="2097055" cy="3054485"/>
          </a:xfrm>
          <a:prstGeom prst="rect">
            <a:avLst/>
          </a:prstGeom>
        </p:spPr>
      </p:pic>
      <p:pic>
        <p:nvPicPr>
          <p:cNvPr id="7" name="Picture 6">
            <a:extLst>
              <a:ext uri="{FF2B5EF4-FFF2-40B4-BE49-F238E27FC236}">
                <a16:creationId xmlns:a16="http://schemas.microsoft.com/office/drawing/2014/main" id="{18C3FEAF-4869-18E6-CCAA-7AF40ECFC6E9}"/>
              </a:ext>
            </a:extLst>
          </p:cNvPr>
          <p:cNvPicPr>
            <a:picLocks noChangeAspect="1"/>
          </p:cNvPicPr>
          <p:nvPr/>
        </p:nvPicPr>
        <p:blipFill>
          <a:blip r:embed="rId3"/>
          <a:stretch>
            <a:fillRect/>
          </a:stretch>
        </p:blipFill>
        <p:spPr>
          <a:xfrm>
            <a:off x="652714" y="812258"/>
            <a:ext cx="4946575" cy="3191339"/>
          </a:xfrm>
          <a:prstGeom prst="rect">
            <a:avLst/>
          </a:prstGeom>
        </p:spPr>
      </p:pic>
      <p:pic>
        <p:nvPicPr>
          <p:cNvPr id="9" name="Picture 8">
            <a:extLst>
              <a:ext uri="{FF2B5EF4-FFF2-40B4-BE49-F238E27FC236}">
                <a16:creationId xmlns:a16="http://schemas.microsoft.com/office/drawing/2014/main" id="{034A3A5C-EDE3-F841-AA8D-95F8B7E07371}"/>
              </a:ext>
            </a:extLst>
          </p:cNvPr>
          <p:cNvPicPr>
            <a:picLocks noChangeAspect="1"/>
          </p:cNvPicPr>
          <p:nvPr/>
        </p:nvPicPr>
        <p:blipFill>
          <a:blip r:embed="rId4"/>
          <a:stretch>
            <a:fillRect/>
          </a:stretch>
        </p:blipFill>
        <p:spPr>
          <a:xfrm>
            <a:off x="5860063" y="812259"/>
            <a:ext cx="1780258" cy="3191339"/>
          </a:xfrm>
          <a:prstGeom prst="rect">
            <a:avLst/>
          </a:prstGeom>
        </p:spPr>
      </p:pic>
    </p:spTree>
    <p:extLst>
      <p:ext uri="{BB962C8B-B14F-4D97-AF65-F5344CB8AC3E}">
        <p14:creationId xmlns:p14="http://schemas.microsoft.com/office/powerpoint/2010/main" val="376753736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15DD80B-262E-A92C-6AB4-5C8DC28BBCE9}"/>
              </a:ext>
            </a:extLst>
          </p:cNvPr>
          <p:cNvSpPr>
            <a:spLocks noGrp="1"/>
          </p:cNvSpPr>
          <p:nvPr>
            <p:ph idx="1"/>
          </p:nvPr>
        </p:nvSpPr>
        <p:spPr>
          <a:xfrm>
            <a:off x="5088868" y="774511"/>
            <a:ext cx="6100241" cy="2831480"/>
          </a:xfrm>
        </p:spPr>
        <p:txBody>
          <a:bodyPr>
            <a:normAutofit/>
          </a:bodyPr>
          <a:lstStyle/>
          <a:p>
            <a:pPr marL="0" indent="0">
              <a:buNone/>
            </a:pPr>
            <a:r>
              <a:rPr lang="en-US" sz="4000" b="1" dirty="0">
                <a:latin typeface="Aptos" panose="020B0004020202020204" pitchFamily="34" charset="0"/>
                <a:ea typeface="Aptos" panose="020B0004020202020204" pitchFamily="34" charset="0"/>
                <a:cs typeface="Aptos" panose="020B0004020202020204" pitchFamily="34" charset="0"/>
              </a:rPr>
              <a:t>If you desert from the military, does that make you a coward?</a:t>
            </a:r>
            <a:endParaRPr lang="en-GB" sz="4000" b="1" dirty="0"/>
          </a:p>
        </p:txBody>
      </p:sp>
      <p:pic>
        <p:nvPicPr>
          <p:cNvPr id="5" name="Picture 4">
            <a:extLst>
              <a:ext uri="{FF2B5EF4-FFF2-40B4-BE49-F238E27FC236}">
                <a16:creationId xmlns:a16="http://schemas.microsoft.com/office/drawing/2014/main" id="{0D867404-216E-0229-6130-F931ED1A1D94}"/>
              </a:ext>
            </a:extLst>
          </p:cNvPr>
          <p:cNvPicPr>
            <a:picLocks noChangeAspect="1"/>
          </p:cNvPicPr>
          <p:nvPr/>
        </p:nvPicPr>
        <p:blipFill>
          <a:blip r:embed="rId2"/>
          <a:stretch>
            <a:fillRect/>
          </a:stretch>
        </p:blipFill>
        <p:spPr>
          <a:xfrm>
            <a:off x="9779837" y="3726425"/>
            <a:ext cx="1680788" cy="2531069"/>
          </a:xfrm>
          <a:prstGeom prst="rect">
            <a:avLst/>
          </a:prstGeom>
        </p:spPr>
      </p:pic>
      <p:pic>
        <p:nvPicPr>
          <p:cNvPr id="7" name="Picture 6">
            <a:extLst>
              <a:ext uri="{FF2B5EF4-FFF2-40B4-BE49-F238E27FC236}">
                <a16:creationId xmlns:a16="http://schemas.microsoft.com/office/drawing/2014/main" id="{78D9BA50-7E88-E082-AEFA-97B00F57AD54}"/>
              </a:ext>
            </a:extLst>
          </p:cNvPr>
          <p:cNvPicPr>
            <a:picLocks noChangeAspect="1"/>
          </p:cNvPicPr>
          <p:nvPr/>
        </p:nvPicPr>
        <p:blipFill>
          <a:blip r:embed="rId3"/>
          <a:stretch>
            <a:fillRect/>
          </a:stretch>
        </p:blipFill>
        <p:spPr>
          <a:xfrm>
            <a:off x="883775" y="774511"/>
            <a:ext cx="3552690" cy="3735240"/>
          </a:xfrm>
          <a:prstGeom prst="rect">
            <a:avLst/>
          </a:prstGeom>
        </p:spPr>
      </p:pic>
    </p:spTree>
    <p:extLst>
      <p:ext uri="{BB962C8B-B14F-4D97-AF65-F5344CB8AC3E}">
        <p14:creationId xmlns:p14="http://schemas.microsoft.com/office/powerpoint/2010/main" val="128728218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1282</TotalTime>
  <Words>167</Words>
  <Application>Microsoft Office PowerPoint</Application>
  <PresentationFormat>Widescreen</PresentationFormat>
  <Paragraphs>20</Paragraphs>
  <Slides>13</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13</vt:i4>
      </vt:variant>
    </vt:vector>
  </HeadingPairs>
  <TitlesOfParts>
    <vt:vector size="17" baseType="lpstr">
      <vt:lpstr>Aptos</vt:lpstr>
      <vt:lpstr>Aptos Display</vt:lpstr>
      <vt:lpstr>Arial</vt:lpstr>
      <vt:lpstr>Office Theme</vt:lpstr>
      <vt:lpstr>   War.   What would  you  do?</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War. What would you do?   DDD  Would you play football on Omaha beach? DDD  Is war ever necessary? AOG   Is Joss a coward? DDD  Should you use animals in war? OTL    Would you give up football to fight a war? AS       Would you rather be a soldier, airman or sailor? AR      if your brother was killed at war would you sign up to avenge him? ATW   If the Nazis came for your bike would you clean and repair it? R         Would you join the resistance? What would it take to persuade you? Do you entertain yourself with war?</dc:title>
  <dc:creator>Tom Palmer</dc:creator>
  <cp:lastModifiedBy>Rebecca Palmer</cp:lastModifiedBy>
  <cp:revision>14</cp:revision>
  <dcterms:created xsi:type="dcterms:W3CDTF">2024-06-03T11:58:46Z</dcterms:created>
  <dcterms:modified xsi:type="dcterms:W3CDTF">2024-09-14T11:44:10Z</dcterms:modified>
</cp:coreProperties>
</file>