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6" r:id="rId4"/>
    <p:sldId id="257" r:id="rId5"/>
    <p:sldId id="262" r:id="rId6"/>
    <p:sldId id="268" r:id="rId7"/>
    <p:sldId id="258" r:id="rId8"/>
    <p:sldId id="261" r:id="rId9"/>
    <p:sldId id="269" r:id="rId10"/>
    <p:sldId id="265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65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B987-D4C9-BE7B-C3AC-A97B2931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4AD2F-8CDE-6585-3C60-3175C0FBE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FE77-1C2D-59C6-E63A-7A015E18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2ECC6-F81D-3B86-143F-F743959B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41F5-EE6D-AA73-478A-199ECEF7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7F2B-C90B-494C-B6E8-0AF83A21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8711B-F4A6-280C-BA9B-A0B883E62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D8C4-8456-AC04-B84A-5DF6466D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2F27-E4C3-1820-8AFF-9903473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F5CB-B05B-AA02-6B1F-ABD36FCD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5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73052-4681-5DE5-6CB5-BF853D48A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136E5-9D69-3958-6B57-EE671D460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4C28-455B-E663-609C-B8E2FA54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B609-C70B-9AA1-08AF-05C64B39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0C2AD-344C-AFD9-F434-D6EF30A9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A516-1318-EF49-1867-E53BB159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FA07-2396-C701-F9C8-80F6FED4A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47E8C-1365-81B7-CD5B-6D0728EA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9BF1-1EBC-477D-DCBD-DB484F12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CFBD-485A-D449-E10C-83DCE8D7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117A-C3D4-B55B-6603-DA79E0A7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C555B-47E5-5DC3-6ED6-807A13473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9EEE-B84D-46F6-EB2B-638577C0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5A8-4A07-4B14-7F55-DEAEA706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4E984-137B-9400-77CE-90567C17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C489-CD14-2B98-AEB1-F8B528AA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9CBC-7D99-AB4B-48ED-2787EEDAB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A2F66-7E87-7DAA-75B8-C489050F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E229A-B850-EBAC-D6E7-ADF1F243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AE438-DE23-6A0E-F101-B707445C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B3421-97C1-BB50-662F-54549F74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52B5-A063-FDC6-EB40-3CD8E1BE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9341A-6020-E2EB-3F82-F5F978FD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D0C8A-DF5E-134D-EF94-0D8430860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2807A-89E9-BFF6-5DC9-C30B34BCF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C10F2-FA0A-978D-1127-724384C9C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C6FB2-B0C4-A8C3-C3DA-4C766C1F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BC46C-7E00-0AFE-374E-63773032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3EB93-402B-2AEC-909A-022052FC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E5A-74FB-171A-B70B-C25953A2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8A28B-2079-5846-D60C-8FE2FEA2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193A0-E350-6B62-7F82-3F4CD2C1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E42B7-1949-B64F-0609-AEC02C52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3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F732E-2139-5389-74FC-68944085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C03B9-FCA7-4AA7-F130-52EA2AEA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3E5-B8CF-5ED2-418A-6BA9F84A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2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C1C2-8403-F2A6-F60C-069E3711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5422-AEE0-CA98-02A3-9AF53AFE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7A6F1-E9BE-D43B-E670-8770460D1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4E97A-028C-7399-F021-D307A704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7794-E61C-3344-7F35-84F3720D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5991-EF72-FE16-A22F-4EB3E3A9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4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8FC0-1B19-00F9-5CF5-3D00C12E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E7ACB-4CC2-04A2-976E-55019BC2B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E88B6-3B53-B08E-6D63-096002A91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87A47-CD43-279A-A03C-1B53D82E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797FB-430D-A580-0A07-624D016B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B963B-E995-8F79-F8A0-5C57562C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2EF75-9C2C-4549-32E1-23595CD9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16800-27A9-A08F-1BF8-465ED0B7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01C9E-05A8-16F1-1085-260076FF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75CE2-A855-4F87-8DCB-A73AE286412D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8F18-99BF-3F6E-B0AC-3DADEC373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FB9A-239C-C25D-ACF1-F048CD2F9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CED7D-6104-480E-996D-9C90BFD3C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3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s://i0.wp.com/tompalmer.co.uk/wp-content/uploads/2023/12/81vG5QWOluL._SY466_.jpg?resize=197%2C300&amp;ssl=1" TargetMode="External"/><Relationship Id="rId3" Type="http://schemas.openxmlformats.org/officeDocument/2006/relationships/hyperlink" Target="http://www.tompalmer.co.uk/angel-of-grasmere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www.tompalmer.co.uk/armistice-runn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https://i0.wp.com/tompalmer.co.uk/wp-content/uploads/2018/08/AR-printed-cover.jpg?resize=165%2C251&amp;ssl=1" TargetMode="External"/><Relationship Id="rId4" Type="http://schemas.openxmlformats.org/officeDocument/2006/relationships/hyperlink" Target="http://www.tompalmer.co.uk/after-the-war/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39A3-4E0C-EED5-541D-6E5D0A09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10" y="355002"/>
            <a:ext cx="6127624" cy="5131397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Cumbria </a:t>
            </a:r>
            <a:br>
              <a:rPr lang="en-GB" sz="5400" b="1" dirty="0"/>
            </a:br>
            <a:r>
              <a:rPr lang="en-GB" sz="5400" b="1" dirty="0"/>
              <a:t>World War II </a:t>
            </a:r>
            <a:br>
              <a:rPr lang="en-GB" sz="5400" b="1" dirty="0"/>
            </a:br>
            <a:r>
              <a:rPr lang="en-GB" sz="5400" b="1" dirty="0"/>
              <a:t>Quiz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F171A-97E2-2629-607A-1A2EFA75E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93" y="355002"/>
            <a:ext cx="4216997" cy="5580067"/>
          </a:xfrm>
        </p:spPr>
      </p:pic>
    </p:spTree>
    <p:extLst>
      <p:ext uri="{BB962C8B-B14F-4D97-AF65-F5344CB8AC3E}">
        <p14:creationId xmlns:p14="http://schemas.microsoft.com/office/powerpoint/2010/main" val="18373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749030" y="1457109"/>
            <a:ext cx="49081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Large numbers of people came to the Cumbria area during the war. </a:t>
            </a:r>
          </a:p>
          <a:p>
            <a:r>
              <a:rPr lang="en-US" sz="2400" b="1" dirty="0"/>
              <a:t>Which group are pictured here?</a:t>
            </a:r>
          </a:p>
          <a:p>
            <a:endParaRPr lang="en-US" sz="2400" dirty="0"/>
          </a:p>
          <a:p>
            <a:r>
              <a:rPr lang="en-US" sz="2400" dirty="0"/>
              <a:t>A   refugees</a:t>
            </a:r>
          </a:p>
          <a:p>
            <a:endParaRPr lang="en-US" sz="2400" dirty="0"/>
          </a:p>
          <a:p>
            <a:r>
              <a:rPr lang="en-US" sz="2400" dirty="0"/>
              <a:t>B   American GIs on leave</a:t>
            </a:r>
          </a:p>
          <a:p>
            <a:endParaRPr lang="en-US" sz="2400" dirty="0"/>
          </a:p>
          <a:p>
            <a:r>
              <a:rPr lang="en-US" sz="2400" dirty="0"/>
              <a:t>C   German POWs</a:t>
            </a:r>
          </a:p>
          <a:p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3652E-620B-BFD4-252D-6297E48B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22" y="1457109"/>
            <a:ext cx="5880815" cy="3404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86272-69A7-74D8-840D-BD855CDEC3AF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3514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743635" y="1664685"/>
            <a:ext cx="6836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August 1945, 300 children arrived to live where the Lakes School, Ambleside is now. </a:t>
            </a:r>
          </a:p>
          <a:p>
            <a:r>
              <a:rPr lang="en-US" sz="2400" b="1" dirty="0"/>
              <a:t>Who were they?</a:t>
            </a:r>
          </a:p>
          <a:p>
            <a:endParaRPr lang="en-US" sz="2400" dirty="0"/>
          </a:p>
          <a:p>
            <a:r>
              <a:rPr lang="en-US" sz="2400" dirty="0"/>
              <a:t>A   volunteers from USA to help us recover from the war</a:t>
            </a:r>
          </a:p>
          <a:p>
            <a:endParaRPr lang="en-US" sz="2400" dirty="0"/>
          </a:p>
          <a:p>
            <a:r>
              <a:rPr lang="en-US" sz="2400" dirty="0"/>
              <a:t>B   child Holocaust survivors from the liberated concentration camps</a:t>
            </a:r>
          </a:p>
          <a:p>
            <a:endParaRPr lang="en-US" sz="2400" dirty="0"/>
          </a:p>
          <a:p>
            <a:r>
              <a:rPr lang="en-US" sz="2400" dirty="0"/>
              <a:t>C   the first German tourists, welcomed to England to help us all make friends again after the war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7EFFF-6484-DEF7-A423-EB7D56E7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38" y="1664685"/>
            <a:ext cx="3351778" cy="2252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D5BCA-D3AB-E110-9179-60AD402B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38" y="4391613"/>
            <a:ext cx="3351778" cy="2064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0FF9A-7744-50DB-065D-F89C6C9ED1C0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10</a:t>
            </a:r>
          </a:p>
        </p:txBody>
      </p:sp>
    </p:spTree>
    <p:extLst>
      <p:ext uri="{BB962C8B-B14F-4D97-AF65-F5344CB8AC3E}">
        <p14:creationId xmlns:p14="http://schemas.microsoft.com/office/powerpoint/2010/main" val="126908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671209" y="1664685"/>
            <a:ext cx="91158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Armistice Runner</a:t>
            </a:r>
          </a:p>
          <a:p>
            <a:r>
              <a:rPr lang="en-GB" sz="2200" dirty="0"/>
              <a:t>Lily is a 13 year old fell runner, inspired by her Lakeland great-great grandfather’s First World War trench-running diary.  </a:t>
            </a:r>
            <a:r>
              <a:rPr lang="en-GB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tompalmer.co.uk/armistice-runner/</a:t>
            </a:r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dirty="0"/>
              <a:t> </a:t>
            </a:r>
          </a:p>
          <a:p>
            <a:r>
              <a:rPr lang="en-GB" sz="2200" b="1" dirty="0"/>
              <a:t>Angel of Grasmere : from Dunkirk to the Fells</a:t>
            </a:r>
          </a:p>
          <a:p>
            <a:r>
              <a:rPr lang="en-GB" sz="2200" dirty="0"/>
              <a:t>Tarn grapples with the loss of her brother at Dunkirk as her village faces the threat of Nazi invasion of Britain in this gripping wartime tale </a:t>
            </a:r>
            <a:r>
              <a:rPr lang="en-GB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tompalmer.co.uk/angel-of-grasmere/</a:t>
            </a:r>
            <a:endParaRPr lang="en-GB" sz="2200" dirty="0">
              <a:solidFill>
                <a:srgbClr val="0070C0"/>
              </a:solidFill>
            </a:endParaRPr>
          </a:p>
          <a:p>
            <a:endParaRPr lang="en-GB" sz="2200" dirty="0"/>
          </a:p>
          <a:p>
            <a:r>
              <a:rPr lang="en-GB" sz="2200" b="1" dirty="0"/>
              <a:t>After the War : from Auschwitz to Ambleside</a:t>
            </a:r>
          </a:p>
          <a:p>
            <a:r>
              <a:rPr lang="en-GB" sz="2200" dirty="0"/>
              <a:t>The true story of the 300 child concentration camp child survivors who at the end of the Second World War came to the Lake District (known as the Windermere Boys).  </a:t>
            </a:r>
            <a:r>
              <a:rPr lang="en-GB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tompalmer.co.uk/after-the-war/</a:t>
            </a:r>
            <a:endParaRPr lang="en-GB" sz="2200" dirty="0">
              <a:solidFill>
                <a:srgbClr val="0070C0"/>
              </a:solidFill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0FF9A-7744-50DB-065D-F89C6C9ED1C0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Tom’s Three Children’s Books set in Cumbria</a:t>
            </a:r>
            <a:endParaRPr lang="en-GB" sz="4000" b="1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395008CC-025F-43B4-1682-2B4FE131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07" y="4966628"/>
            <a:ext cx="954092" cy="1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4162A897-9438-AF11-2F4E-5BF7B3B0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281084"/>
            <a:ext cx="6032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F9401D-CEA3-9060-3A36-A4FC4267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07" y="3429000"/>
            <a:ext cx="954092" cy="14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712BD30-3A1C-3ADC-305A-6A0ECD8B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07" y="1891372"/>
            <a:ext cx="954092" cy="14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671208" y="1379007"/>
            <a:ext cx="57941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did the Nazis plan to invade the area we now call Cumbria?</a:t>
            </a:r>
          </a:p>
          <a:p>
            <a:endParaRPr lang="en-US" sz="2800" b="1" dirty="0"/>
          </a:p>
          <a:p>
            <a:endParaRPr lang="en-US" sz="2000" dirty="0"/>
          </a:p>
          <a:p>
            <a:r>
              <a:rPr lang="en-US" sz="2400" dirty="0"/>
              <a:t>A   landing craft from the sea around Workington</a:t>
            </a:r>
          </a:p>
          <a:p>
            <a:endParaRPr lang="en-US" sz="2400" dirty="0"/>
          </a:p>
          <a:p>
            <a:r>
              <a:rPr lang="en-US" sz="2400" dirty="0"/>
              <a:t>B   tank formations up the M6 </a:t>
            </a:r>
          </a:p>
          <a:p>
            <a:endParaRPr lang="en-US" sz="2400" dirty="0"/>
          </a:p>
          <a:p>
            <a:r>
              <a:rPr lang="en-US" sz="2400" dirty="0"/>
              <a:t>C   airborne paratroopers and gliders landing on tarns  and fells</a:t>
            </a:r>
          </a:p>
          <a:p>
            <a:pPr algn="r"/>
            <a:endParaRPr lang="en-US" sz="20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398A2-DA83-3EEC-CF3F-D6D28AD6A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" r="3596" b="6778"/>
          <a:stretch/>
        </p:blipFill>
        <p:spPr>
          <a:xfrm>
            <a:off x="6847209" y="2994834"/>
            <a:ext cx="4506590" cy="34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E5EAA-6852-39ED-F023-2853C702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6" b="14428"/>
          <a:stretch/>
        </p:blipFill>
        <p:spPr>
          <a:xfrm>
            <a:off x="6847208" y="1414345"/>
            <a:ext cx="4506589" cy="1347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7850A-5482-10A8-AE25-6B4F317A3275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151228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780225" y="1505994"/>
            <a:ext cx="51147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During WW2, the church bells could only ring in churches in Cumbria for one reason. </a:t>
            </a:r>
          </a:p>
          <a:p>
            <a:r>
              <a:rPr lang="en-US" sz="2400" b="1" dirty="0"/>
              <a:t>What was it?</a:t>
            </a:r>
          </a:p>
          <a:p>
            <a:endParaRPr lang="en-US" sz="2400" dirty="0"/>
          </a:p>
          <a:p>
            <a:r>
              <a:rPr lang="en-US" sz="2400" dirty="0"/>
              <a:t>A   victory</a:t>
            </a:r>
          </a:p>
          <a:p>
            <a:endParaRPr lang="en-US" sz="2400" dirty="0"/>
          </a:p>
          <a:p>
            <a:r>
              <a:rPr lang="en-US" sz="2400" dirty="0"/>
              <a:t>B  Nazi invasion</a:t>
            </a:r>
          </a:p>
          <a:p>
            <a:endParaRPr lang="en-US" sz="2400" dirty="0"/>
          </a:p>
          <a:p>
            <a:r>
              <a:rPr lang="en-US" sz="2400" dirty="0"/>
              <a:t>C  funerals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5862B-C5C8-AF91-DDD7-3FC25C70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504" y="1613339"/>
            <a:ext cx="5516814" cy="3631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B0C55-9D1B-1B89-07D1-E9B89BF8843F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244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838200" y="1543368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Which Cumbrian town or city was </a:t>
            </a:r>
          </a:p>
          <a:p>
            <a:r>
              <a:rPr lang="en-US" sz="2400" b="1" dirty="0"/>
              <a:t>bombed the most frequently during the Second World War?</a:t>
            </a:r>
          </a:p>
          <a:p>
            <a:endParaRPr lang="en-US" sz="2400" dirty="0"/>
          </a:p>
          <a:p>
            <a:r>
              <a:rPr lang="en-US" sz="2400" dirty="0"/>
              <a:t>A   Carlisle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B   Barrow</a:t>
            </a:r>
          </a:p>
          <a:p>
            <a:endParaRPr lang="en-US" sz="2400" dirty="0"/>
          </a:p>
          <a:p>
            <a:r>
              <a:rPr lang="en-US" sz="2400" dirty="0"/>
              <a:t>C   Whitehaven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DB102-4BD8-94EA-B016-CF209FCFD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7" t="4593" r="2548" b="4454"/>
          <a:stretch/>
        </p:blipFill>
        <p:spPr>
          <a:xfrm>
            <a:off x="6228185" y="1696452"/>
            <a:ext cx="5318123" cy="3600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594DC-5D2C-32E8-A484-B4E3BDDB308B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89998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671209" y="1336226"/>
            <a:ext cx="56574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a silhouette picture of planes from the Westmorland Gazette in 1940. </a:t>
            </a:r>
          </a:p>
          <a:p>
            <a:endParaRPr lang="en-US" sz="1200" b="1" dirty="0"/>
          </a:p>
          <a:p>
            <a:r>
              <a:rPr lang="en-US" sz="2400" b="1" dirty="0"/>
              <a:t>If you saw them what should you do?</a:t>
            </a:r>
          </a:p>
          <a:p>
            <a:endParaRPr lang="en-US" sz="2400" dirty="0"/>
          </a:p>
          <a:p>
            <a:r>
              <a:rPr lang="en-US" sz="2400" dirty="0"/>
              <a:t>A   run for cover</a:t>
            </a:r>
          </a:p>
          <a:p>
            <a:endParaRPr lang="en-US" sz="2400" dirty="0"/>
          </a:p>
          <a:p>
            <a:r>
              <a:rPr lang="en-US" sz="2400" dirty="0"/>
              <a:t>B   wave hello</a:t>
            </a:r>
          </a:p>
          <a:p>
            <a:endParaRPr lang="en-US" sz="2400" dirty="0"/>
          </a:p>
          <a:p>
            <a:r>
              <a:rPr lang="en-US" sz="2400" dirty="0"/>
              <a:t>C   watch for paratroopers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E4111-3B26-89BC-744C-F2C99166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52" y="1336226"/>
            <a:ext cx="5077534" cy="4477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DE259-5F32-C187-ABDA-60E6823A47F0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216620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671209" y="1127787"/>
            <a:ext cx="7597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did the Nazis know where to bomb in Barrow?</a:t>
            </a:r>
          </a:p>
          <a:p>
            <a:endParaRPr lang="en-US" dirty="0"/>
          </a:p>
          <a:p>
            <a:r>
              <a:rPr lang="en-US" sz="2400" dirty="0"/>
              <a:t>A   early satellite technology</a:t>
            </a:r>
          </a:p>
          <a:p>
            <a:endParaRPr lang="en-US" sz="2400" dirty="0"/>
          </a:p>
          <a:p>
            <a:r>
              <a:rPr lang="en-US" sz="2400" dirty="0"/>
              <a:t>B   spy balloons on their way to New York</a:t>
            </a:r>
          </a:p>
          <a:p>
            <a:endParaRPr lang="en-US" sz="2400" dirty="0"/>
          </a:p>
          <a:p>
            <a:r>
              <a:rPr lang="en-US" sz="2400" dirty="0"/>
              <a:t>C   spy planes in the clouds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EF291-F764-3662-B63B-3E1539461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581" b="6580"/>
          <a:stretch/>
        </p:blipFill>
        <p:spPr>
          <a:xfrm>
            <a:off x="4688052" y="3705004"/>
            <a:ext cx="3402723" cy="241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C02D5-F736-577E-3BA9-CA7BCEC2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4" y="3954146"/>
            <a:ext cx="3662799" cy="225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07EE0-D8B1-3FE0-800C-42FD979C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789" y="3859235"/>
            <a:ext cx="3647874" cy="2257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48C5B-4D5B-02AD-5189-E24A1E80AAEE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346319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509476" y="1599227"/>
            <a:ext cx="49080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what reason was this farmhouse near Kendal </a:t>
            </a:r>
          </a:p>
          <a:p>
            <a:r>
              <a:rPr lang="en-US" sz="2400" b="1" dirty="0"/>
              <a:t>- known as “The Cooper House” - bombed, killing 11 people?</a:t>
            </a:r>
          </a:p>
          <a:p>
            <a:endParaRPr lang="en-US" sz="2400" dirty="0"/>
          </a:p>
          <a:p>
            <a:r>
              <a:rPr lang="en-US" sz="2400" dirty="0"/>
              <a:t>A   Churchill was staying there</a:t>
            </a:r>
          </a:p>
          <a:p>
            <a:endParaRPr lang="en-US" sz="2400" dirty="0"/>
          </a:p>
          <a:p>
            <a:r>
              <a:rPr lang="en-US" sz="2400" dirty="0"/>
              <a:t>B   It was a secret listening post</a:t>
            </a:r>
          </a:p>
          <a:p>
            <a:endParaRPr lang="en-US" sz="2400" dirty="0"/>
          </a:p>
          <a:p>
            <a:r>
              <a:rPr lang="en-US" sz="2400" dirty="0"/>
              <a:t>C   The Nazis bombed it by accident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5F2A8-F7DC-A190-FB1A-C577C3A2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30" y="1599227"/>
            <a:ext cx="5849294" cy="3857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E138F-03BA-9B2D-5593-0B1D5800D870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362394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671208" y="1752090"/>
            <a:ext cx="6420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did some soldiers hide in the hills during the war?</a:t>
            </a:r>
          </a:p>
          <a:p>
            <a:endParaRPr lang="en-US" sz="2400" dirty="0"/>
          </a:p>
          <a:p>
            <a:r>
              <a:rPr lang="en-US" sz="2400" dirty="0"/>
              <a:t>A   to avoid being near civilians and giving away military secrets</a:t>
            </a:r>
          </a:p>
          <a:p>
            <a:endParaRPr lang="en-US" sz="2400" dirty="0"/>
          </a:p>
          <a:p>
            <a:r>
              <a:rPr lang="en-US" sz="2400" dirty="0"/>
              <a:t>B   because they were suffering from PTSD and could not cope with going back to war</a:t>
            </a:r>
          </a:p>
          <a:p>
            <a:endParaRPr lang="en-US" sz="2400" dirty="0"/>
          </a:p>
          <a:p>
            <a:r>
              <a:rPr lang="en-US" sz="2400" dirty="0"/>
              <a:t>C   because they were cowards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B9F93-9EC2-5216-0B9D-63D6DC4C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661" y="1752090"/>
            <a:ext cx="4601217" cy="4429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5CE44-BDC4-E83F-98DE-6278C393EBE2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22707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4E4A-EEE6-BEAF-D9A9-EA4EAB7225BB}"/>
              </a:ext>
            </a:extLst>
          </p:cNvPr>
          <p:cNvSpPr txBox="1"/>
          <p:nvPr/>
        </p:nvSpPr>
        <p:spPr>
          <a:xfrm>
            <a:off x="928774" y="1565312"/>
            <a:ext cx="5083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were the women called who came to Cumbria to work on the farms and help feed the country?</a:t>
            </a:r>
          </a:p>
          <a:p>
            <a:endParaRPr lang="en-US" sz="2400" dirty="0"/>
          </a:p>
          <a:p>
            <a:r>
              <a:rPr lang="en-US" sz="2400" dirty="0"/>
              <a:t>A   City Slickers</a:t>
            </a:r>
          </a:p>
          <a:p>
            <a:endParaRPr lang="en-US" sz="2400" dirty="0"/>
          </a:p>
          <a:p>
            <a:r>
              <a:rPr lang="en-US" sz="2400" dirty="0"/>
              <a:t>B   Land Girls</a:t>
            </a:r>
          </a:p>
          <a:p>
            <a:endParaRPr lang="en-US" sz="2400" dirty="0"/>
          </a:p>
          <a:p>
            <a:r>
              <a:rPr lang="en-US" sz="2400" dirty="0"/>
              <a:t>C  Munitionettes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4D15-09E6-D801-4FE4-5E6A39F9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24" t="-1934" r="15575" b="1934"/>
          <a:stretch/>
        </p:blipFill>
        <p:spPr>
          <a:xfrm>
            <a:off x="6179498" y="1461431"/>
            <a:ext cx="5340193" cy="4178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3BBC2-EB12-2CC5-2DC8-B21A2F217809}"/>
              </a:ext>
            </a:extLst>
          </p:cNvPr>
          <p:cNvSpPr txBox="1">
            <a:spLocks/>
          </p:cNvSpPr>
          <p:nvPr/>
        </p:nvSpPr>
        <p:spPr>
          <a:xfrm>
            <a:off x="671209" y="365126"/>
            <a:ext cx="10682591" cy="60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88234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514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Office Theme</vt:lpstr>
      <vt:lpstr>Cumbria  World War II 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Palmer</dc:creator>
  <cp:lastModifiedBy>Rebecca Palmer</cp:lastModifiedBy>
  <cp:revision>13</cp:revision>
  <dcterms:created xsi:type="dcterms:W3CDTF">2024-04-24T08:58:32Z</dcterms:created>
  <dcterms:modified xsi:type="dcterms:W3CDTF">2024-09-29T17:44:23Z</dcterms:modified>
</cp:coreProperties>
</file>