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5DD46-6FCD-4B46-B9AB-6900234971DC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99773-D46B-4F94-9825-DB843693E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7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D21A-A7C1-1CCB-AD2D-7F3FE2519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C3390-76EC-18EE-F228-8829FE4F4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39D70-B297-1C31-B08D-FEB2EE6A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A2FE3-8A18-177D-054F-4BADF2BE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19F34-81A1-6683-0E7A-61FF7A54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76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42C3-1A41-8499-ACF6-D00858F4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74031-5F40-9BFF-3908-54011F94C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FB087-166E-562C-DB6F-893E1771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BE65-5334-4C4F-18DB-9AB9E1D0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E5B52-29C6-C713-EBF0-8C64B6D1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57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C45BA-814B-1A75-8D67-7F7944783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22B64-4C72-DF13-E4C3-1E3A3621C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3985-5754-5F24-7F4B-7983831B5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1963-25E0-98D2-67D9-32F4062B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76C47-5BA9-E046-841C-208747DA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53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D116-1592-9265-C097-0E2F406C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9175-C914-A317-6295-B968B1B5B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FD130-92C5-1DE8-B180-CA6815CF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1B79-EAD4-4115-2201-EC5ABEDC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B21C4-02A7-FD74-A783-1F27841C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20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2CDD-ADE8-2CB7-3829-BC48F2D4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F16D7-1458-3652-93F4-2C0EC1639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0687-D541-9A5A-1981-3FD85E51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6ACB7-E398-096A-238D-54303503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06E6-847E-EC23-04C9-495C178E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0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4BA0-F216-3CC3-0956-FF2F8DFA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83917-40D1-00E7-32E3-EF178C28A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8C0C2-8E55-C061-B24F-C7AFEB414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AB805-1D38-A52C-1A73-567DD64F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5EE42-78F4-C3CA-E10C-4D8F6201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BE0F4-14FB-251E-0EF7-81D99F1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54B8-6FF4-1A9B-0164-6FD89DBD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5A287-1C15-67D4-7A2F-C6B506C1A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34160-E9BC-6900-88A8-A3CBA185C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F4E9D-A7E1-4946-09DF-A60CAB913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644430-1561-235E-5D90-E85469CEB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FE453-6FC8-20CC-DFBB-3D7C9E81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76BD0-0DD9-40D6-BB31-FC278FBF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89DFC-0155-4CC8-15F2-BE2C4159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69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337B-B12B-8EE4-A614-90A83CC2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DB906-2EAC-A8D9-4038-40B40DA8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EE186-F012-5ED4-7DF1-7C1FAC37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15EED-9D5D-B789-A613-D5573B4D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7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E5A0E-4CC3-5503-C55C-E79F8D2D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F3BCA-7219-622D-6D4E-FA4C0D31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C2AAD-EBCF-0340-E19D-EEDBDEB6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1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1696-D674-02C6-DFFD-F67316E6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693E6-66B9-21B9-171B-814D09A1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C41E0-57BD-B3E3-B3A9-22B1DEA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42E75-6C37-2663-64CC-D32A2FAF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56321-9CA8-A6A6-9D05-0B2B74E0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0CE93-2EB2-2F0F-7301-7FDEEE73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62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3766-DCB4-E8E1-1862-B4376D6C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D9AA4-AB61-FDE3-E293-5FA0EF2BA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4EB27-08CB-70F7-E106-90083D87C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E3D3D-4F69-820D-9F82-3ED11E8E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98979-B4A4-1410-18DD-09151289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84BBA-05DB-3A6D-EF31-D388EFC7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86A8C8-0E9C-4AF9-D131-ACE16B6D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89828-C1FB-7AD8-A9D8-B6AE74D92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5DC97-177B-9B35-C287-4A4F419DB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D3CD3-1C97-418A-88C8-3F51792547C9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E15A-0730-06D0-786A-E4ED555FE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6C739-E918-0EB0-9382-E0AA17E13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9CAE4-A76E-43C2-A07E-877E167D8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palmer.co.uk/rock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8DDC8F-0F9F-AFFC-94E5-3642E9E22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1" y="357113"/>
            <a:ext cx="2613659" cy="449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761E9E-3913-8160-7007-8432DE16BA1E}"/>
              </a:ext>
            </a:extLst>
          </p:cNvPr>
          <p:cNvSpPr txBox="1"/>
          <p:nvPr/>
        </p:nvSpPr>
        <p:spPr>
          <a:xfrm>
            <a:off x="6817169" y="3170382"/>
            <a:ext cx="425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WORLD CUP READING GAME</a:t>
            </a:r>
            <a:endParaRPr lang="en-GB" sz="4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4FA35-7B3A-8546-16F5-FC4B95A99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634" y="259070"/>
            <a:ext cx="4667425" cy="2759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4BFEB-51B9-288C-F256-9440C5B39201}"/>
              </a:ext>
            </a:extLst>
          </p:cNvPr>
          <p:cNvSpPr txBox="1"/>
          <p:nvPr/>
        </p:nvSpPr>
        <p:spPr>
          <a:xfrm>
            <a:off x="796253" y="5400334"/>
            <a:ext cx="9864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</a:rPr>
              <a:t>Can you answer Rocky’s 10 questions about </a:t>
            </a:r>
          </a:p>
          <a:p>
            <a:pPr algn="ctr"/>
            <a:r>
              <a:rPr lang="en-US" sz="2800" b="1" dirty="0">
                <a:highlight>
                  <a:srgbClr val="FFFF00"/>
                </a:highlight>
              </a:rPr>
              <a:t>different ways you can read about the 2023 World Cup?</a:t>
            </a:r>
            <a:endParaRPr lang="en-GB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6121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065D7-C9AD-C970-342C-54184E51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273" y="607978"/>
            <a:ext cx="3847519" cy="5642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64F74-E4C5-FBF3-987B-3FCAF2D49798}"/>
              </a:ext>
            </a:extLst>
          </p:cNvPr>
          <p:cNvSpPr/>
          <p:nvPr/>
        </p:nvSpPr>
        <p:spPr>
          <a:xfrm>
            <a:off x="7901063" y="1679028"/>
            <a:ext cx="3365938" cy="7488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A0D356E-D27E-CADE-1098-4FD19EA7B01E}"/>
              </a:ext>
            </a:extLst>
          </p:cNvPr>
          <p:cNvSpPr/>
          <p:nvPr/>
        </p:nvSpPr>
        <p:spPr>
          <a:xfrm>
            <a:off x="3517718" y="182308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NINE</a:t>
            </a:r>
          </a:p>
          <a:p>
            <a:pPr algn="ctr"/>
            <a:r>
              <a:rPr lang="en-US" dirty="0"/>
              <a:t>What word has been blacked out from the title of this Ultimate Football Heroes book?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05936-138F-A1EB-3D66-CA29011D9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5" y="2590572"/>
            <a:ext cx="3210373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2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B6159-DDFC-BD2B-530B-8719DE36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90" y="181303"/>
            <a:ext cx="4614055" cy="6858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B8926E2-B9FF-4CCC-BD80-ED83109A223A}"/>
              </a:ext>
            </a:extLst>
          </p:cNvPr>
          <p:cNvSpPr/>
          <p:nvPr/>
        </p:nvSpPr>
        <p:spPr>
          <a:xfrm>
            <a:off x="8150772" y="379493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TEN</a:t>
            </a:r>
          </a:p>
          <a:p>
            <a:pPr algn="ctr"/>
            <a:r>
              <a:rPr lang="en-US" dirty="0"/>
              <a:t>I play for which team?</a:t>
            </a:r>
          </a:p>
          <a:p>
            <a:pPr marL="342900" indent="-342900" algn="ctr">
              <a:buAutoNum type="alphaLcParenBoth"/>
            </a:pPr>
            <a:r>
              <a:rPr lang="en-US" dirty="0" err="1"/>
              <a:t>Muncaster</a:t>
            </a:r>
            <a:r>
              <a:rPr lang="en-US" dirty="0"/>
              <a:t> United</a:t>
            </a:r>
            <a:endParaRPr lang="en-GB" dirty="0"/>
          </a:p>
          <a:p>
            <a:pPr marL="342900" indent="-342900" algn="ctr">
              <a:buAutoNum type="alphaLcParenBoth"/>
            </a:pPr>
            <a:r>
              <a:rPr lang="en-GB" dirty="0"/>
              <a:t>Melchester Rovers</a:t>
            </a:r>
          </a:p>
          <a:p>
            <a:pPr marL="342900" indent="-342900" algn="ctr">
              <a:buAutoNum type="alphaLcParenBoth"/>
            </a:pPr>
            <a:r>
              <a:rPr lang="en-GB" dirty="0" err="1"/>
              <a:t>Mystal</a:t>
            </a:r>
            <a:r>
              <a:rPr lang="en-GB" dirty="0"/>
              <a:t> Palace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78753-946B-7C96-C2A9-DF63550E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71" y="4239820"/>
            <a:ext cx="1267002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F047C-6A20-92C6-0B4E-2C0E0694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4" y="614855"/>
            <a:ext cx="3369837" cy="5797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59D4C-6D47-607C-E218-4E823CA9CB1E}"/>
              </a:ext>
            </a:extLst>
          </p:cNvPr>
          <p:cNvSpPr txBox="1"/>
          <p:nvPr/>
        </p:nvSpPr>
        <p:spPr>
          <a:xfrm>
            <a:off x="5139557" y="953815"/>
            <a:ext cx="510802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Answers</a:t>
            </a:r>
          </a:p>
          <a:p>
            <a:endParaRPr lang="en-US" sz="2400" dirty="0"/>
          </a:p>
          <a:p>
            <a:r>
              <a:rPr lang="en-US" sz="2400" dirty="0"/>
              <a:t>1     Arsenal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Chloe Kelly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One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Carter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Two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Beckham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USA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Knee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Lionesses</a:t>
            </a:r>
          </a:p>
          <a:p>
            <a:pPr marL="457200" indent="-457200">
              <a:buAutoNum type="arabicPlain" startAt="2"/>
            </a:pPr>
            <a:r>
              <a:rPr lang="en-US" sz="2400" dirty="0"/>
              <a:t>Melchester Rovers</a:t>
            </a:r>
          </a:p>
          <a:p>
            <a:pPr marL="457200" indent="-457200">
              <a:buAutoNum type="arabicPlain" startAt="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58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F0848-1D60-63E0-CA5D-B6A258AB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27" y="547335"/>
            <a:ext cx="6278758" cy="3913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5DCB2-A5FB-C7EC-3F34-AC848CE89270}"/>
              </a:ext>
            </a:extLst>
          </p:cNvPr>
          <p:cNvSpPr txBox="1"/>
          <p:nvPr/>
        </p:nvSpPr>
        <p:spPr>
          <a:xfrm>
            <a:off x="853286" y="4713014"/>
            <a:ext cx="3854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find out more about me, please visit </a:t>
            </a:r>
            <a:r>
              <a:rPr lang="en-GB" dirty="0">
                <a:hlinkClick r:id="rId3"/>
              </a:rPr>
              <a:t>www.tompalmer.co.uk/rocky</a:t>
            </a:r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Thank you for playing!</a:t>
            </a:r>
          </a:p>
        </p:txBody>
      </p:sp>
    </p:spTree>
    <p:extLst>
      <p:ext uri="{BB962C8B-B14F-4D97-AF65-F5344CB8AC3E}">
        <p14:creationId xmlns:p14="http://schemas.microsoft.com/office/powerpoint/2010/main" val="2749909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CD094-0434-12F8-4143-79EA1F010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391" y="0"/>
            <a:ext cx="64417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F7A9E-3CEB-41DC-0701-ED2F17C0C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04" y="4258755"/>
            <a:ext cx="1251859" cy="215377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C983FD5-2965-9112-270A-61A97E2DE6B0}"/>
              </a:ext>
            </a:extLst>
          </p:cNvPr>
          <p:cNvSpPr/>
          <p:nvPr/>
        </p:nvSpPr>
        <p:spPr>
          <a:xfrm>
            <a:off x="1355834" y="954934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ONE</a:t>
            </a:r>
          </a:p>
          <a:p>
            <a:pPr algn="ctr"/>
            <a:r>
              <a:rPr lang="en-US" dirty="0"/>
              <a:t>Which team did Russo join after leaving Man Utd before joining up with England for the World Cup?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2BE20C-9764-086F-FCC7-8835889810F1}"/>
              </a:ext>
            </a:extLst>
          </p:cNvPr>
          <p:cNvSpPr/>
          <p:nvPr/>
        </p:nvSpPr>
        <p:spPr>
          <a:xfrm>
            <a:off x="9474740" y="1546530"/>
            <a:ext cx="883205" cy="2507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C85CCC-902C-CCBE-A298-B96F0E1DCE24}"/>
              </a:ext>
            </a:extLst>
          </p:cNvPr>
          <p:cNvSpPr/>
          <p:nvPr/>
        </p:nvSpPr>
        <p:spPr>
          <a:xfrm>
            <a:off x="8867767" y="5813441"/>
            <a:ext cx="606973" cy="59908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2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FCD94-CA6D-D0A1-A717-AB7CD9AE6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9" y="184785"/>
            <a:ext cx="5155565" cy="648843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73E0219-365C-213F-0623-E5C98A72A6E9}"/>
              </a:ext>
            </a:extLst>
          </p:cNvPr>
          <p:cNvSpPr/>
          <p:nvPr/>
        </p:nvSpPr>
        <p:spPr>
          <a:xfrm>
            <a:off x="7969468" y="773630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TWO</a:t>
            </a:r>
          </a:p>
          <a:p>
            <a:pPr algn="ctr"/>
            <a:r>
              <a:rPr lang="en-US" dirty="0"/>
              <a:t>Who is the player on the cover of the Times newspaper, celebrating scoring the EURO ‘22 </a:t>
            </a:r>
            <a:r>
              <a:rPr lang="en-US" dirty="0" err="1"/>
              <a:t>winnng</a:t>
            </a:r>
            <a:r>
              <a:rPr lang="en-US" dirty="0"/>
              <a:t> goal?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A2B43-4D68-D4DC-7D93-072B1FC8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856" y="3965737"/>
            <a:ext cx="2342774" cy="21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6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9EDAAD-26DC-4098-C30F-0112B42E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3" y="474279"/>
            <a:ext cx="8517890" cy="4191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C89772E-0565-30FC-40EB-F45C55BAC070}"/>
              </a:ext>
            </a:extLst>
          </p:cNvPr>
          <p:cNvSpPr/>
          <p:nvPr/>
        </p:nvSpPr>
        <p:spPr>
          <a:xfrm>
            <a:off x="8301408" y="2173574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THREE</a:t>
            </a:r>
          </a:p>
          <a:p>
            <a:pPr algn="ctr"/>
            <a:r>
              <a:rPr lang="en-US" dirty="0"/>
              <a:t>The England website has announced the squad numbers for the World Cup. What number will Mary </a:t>
            </a:r>
            <a:r>
              <a:rPr lang="en-US" dirty="0" err="1"/>
              <a:t>Earps</a:t>
            </a:r>
            <a:r>
              <a:rPr lang="en-US" dirty="0"/>
              <a:t> be wearing?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524A0-7EB0-5173-254E-1CE982329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391" y="4545891"/>
            <a:ext cx="1267002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">
            <a:extLst>
              <a:ext uri="{FF2B5EF4-FFF2-40B4-BE49-F238E27FC236}">
                <a16:creationId xmlns:a16="http://schemas.microsoft.com/office/drawing/2014/main" id="{7C0D42CB-680A-9D29-90E4-4428ACA0C4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26348-7699-BCAF-9A79-BB905CE0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667" y="370491"/>
            <a:ext cx="7190472" cy="486817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666E82D-A82F-360B-1A5C-17E9F8F87798}"/>
              </a:ext>
            </a:extLst>
          </p:cNvPr>
          <p:cNvSpPr/>
          <p:nvPr/>
        </p:nvSpPr>
        <p:spPr>
          <a:xfrm>
            <a:off x="528144" y="608093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FOUR</a:t>
            </a:r>
          </a:p>
          <a:p>
            <a:pPr algn="ctr"/>
            <a:r>
              <a:rPr lang="en-GB" dirty="0"/>
              <a:t>What is the surname of the player called Jess on the middle issue of She Kicks magazine?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A52F3-5769-C677-C085-176A96E6B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04" y="4258755"/>
            <a:ext cx="1251859" cy="2153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1F0D07-A31E-AAE3-A5DC-0F61C312E31A}"/>
              </a:ext>
            </a:extLst>
          </p:cNvPr>
          <p:cNvSpPr/>
          <p:nvPr/>
        </p:nvSpPr>
        <p:spPr>
          <a:xfrm>
            <a:off x="7270612" y="3581400"/>
            <a:ext cx="575441" cy="4099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5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904F6-122A-B1B8-0896-A00E6BE63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9" y="134007"/>
            <a:ext cx="5015418" cy="6858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4A33C33-4269-ABBC-F064-1FAC19CDBC69}"/>
              </a:ext>
            </a:extLst>
          </p:cNvPr>
          <p:cNvSpPr/>
          <p:nvPr/>
        </p:nvSpPr>
        <p:spPr>
          <a:xfrm>
            <a:off x="7504385" y="521383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FIVE</a:t>
            </a:r>
          </a:p>
          <a:p>
            <a:pPr algn="ctr"/>
            <a:r>
              <a:rPr lang="en-US" dirty="0"/>
              <a:t>Which of the five players on the cover of FourFourTwo is the captain? The first, second, third, fourth or fifth, left to right?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145B4-E93D-565A-37D4-F318A632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794" y="3737548"/>
            <a:ext cx="2509767" cy="31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88AE4-5F43-1195-8998-C6297A81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48" y="792051"/>
            <a:ext cx="3334215" cy="4753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A1B04-0A81-54F2-E1AA-193A7585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159" y="667855"/>
            <a:ext cx="3777893" cy="5301574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38A6BAD-8628-5A0D-8604-FFF7FDE33D17}"/>
              </a:ext>
            </a:extLst>
          </p:cNvPr>
          <p:cNvSpPr/>
          <p:nvPr/>
        </p:nvSpPr>
        <p:spPr>
          <a:xfrm>
            <a:off x="4206842" y="792051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SIX</a:t>
            </a:r>
          </a:p>
          <a:p>
            <a:pPr algn="ctr"/>
            <a:r>
              <a:rPr lang="en-US" dirty="0"/>
              <a:t>Sadly, both Mead and Williamson will miss the World Cup. But they have written books for us to enjoy. What leg injury have the both been ruled out by?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0B4C3-16CE-A2E6-EDFD-B8C4139E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377" y="4081274"/>
            <a:ext cx="1251859" cy="21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5188B-AFD2-54EA-B917-C527913E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7" y="1134834"/>
            <a:ext cx="3353268" cy="521090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E4B97AB-8BC6-DB34-AD50-0214E711336B}"/>
              </a:ext>
            </a:extLst>
          </p:cNvPr>
          <p:cNvSpPr/>
          <p:nvPr/>
        </p:nvSpPr>
        <p:spPr>
          <a:xfrm>
            <a:off x="7725103" y="962817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SEVEN</a:t>
            </a:r>
          </a:p>
          <a:p>
            <a:pPr algn="ctr"/>
            <a:r>
              <a:rPr lang="en-US" dirty="0"/>
              <a:t>The most famous football film and book for years is about the women’s game. What word has been blacked out?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320853-DC37-8C75-F005-C99318058A16}"/>
              </a:ext>
            </a:extLst>
          </p:cNvPr>
          <p:cNvSpPr/>
          <p:nvPr/>
        </p:nvSpPr>
        <p:spPr>
          <a:xfrm>
            <a:off x="2325414" y="3988676"/>
            <a:ext cx="2293883" cy="2837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93182-EAA7-422A-4150-DB0DCCA85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684" y="2719200"/>
            <a:ext cx="2107886" cy="36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52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7E67-213D-C582-3379-8A12DBBC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1" y="220717"/>
            <a:ext cx="6472875" cy="38862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B9BA8A7-20D1-A337-1C45-EA161C281AF1}"/>
              </a:ext>
            </a:extLst>
          </p:cNvPr>
          <p:cNvSpPr/>
          <p:nvPr/>
        </p:nvSpPr>
        <p:spPr>
          <a:xfrm>
            <a:off x="7622627" y="1561907"/>
            <a:ext cx="3630089" cy="31204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EIGHT</a:t>
            </a:r>
          </a:p>
          <a:p>
            <a:pPr algn="ctr"/>
            <a:r>
              <a:rPr lang="en-US" dirty="0"/>
              <a:t>Rapinoe and Wambach are two of the most celebrated footballers of the 21</a:t>
            </a:r>
            <a:r>
              <a:rPr lang="en-US" baseline="30000" dirty="0"/>
              <a:t>st</a:t>
            </a:r>
            <a:r>
              <a:rPr lang="en-US" dirty="0"/>
              <a:t> century. What country did they represent?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9EF29-A4D5-8DD1-FC4D-19FF7501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336" y="4398596"/>
            <a:ext cx="1267002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67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291</Words>
  <Application>Microsoft Office PowerPoint</Application>
  <PresentationFormat>Widescreen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Palmer</dc:creator>
  <cp:lastModifiedBy>Rebecca Palmer</cp:lastModifiedBy>
  <cp:revision>5</cp:revision>
  <dcterms:created xsi:type="dcterms:W3CDTF">2023-07-05T15:34:52Z</dcterms:created>
  <dcterms:modified xsi:type="dcterms:W3CDTF">2023-07-06T08:57:42Z</dcterms:modified>
</cp:coreProperties>
</file>