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9" r:id="rId3"/>
    <p:sldId id="260" r:id="rId4"/>
    <p:sldId id="265" r:id="rId5"/>
    <p:sldId id="257" r:id="rId6"/>
    <p:sldId id="263" r:id="rId7"/>
    <p:sldId id="261" r:id="rId8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almer" initials="RP" lastIdx="0" clrIdx="0">
    <p:extLst>
      <p:ext uri="{19B8F6BF-5375-455C-9EA6-DF929625EA0E}">
        <p15:presenceInfo xmlns:p15="http://schemas.microsoft.com/office/powerpoint/2012/main" userId="21822a65ffc545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210D-57AA-467B-9522-A8108526C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08631-748F-4119-B916-6913D2172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36F2F-5EC0-496D-948F-5E4279B5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156D-6D98-47C8-BADC-996675EA4512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753C7-6F5E-48F9-9927-0CF98CC9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1956A-494E-453D-8E68-AF2CAF815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B4B1-4054-4145-A4A8-ECF33EAA5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27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2013-45CC-4ED4-AF3C-FE2305D9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16D6D-8759-4248-85AF-785C44AFD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46233-78D2-44B1-846A-FE4031DD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156D-6D98-47C8-BADC-996675EA4512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BF7CF-C94A-4DCD-92F5-68E15F44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1A60C-5307-461F-BB3A-492EFA88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B4B1-4054-4145-A4A8-ECF33EAA5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69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EB691-2EDF-46D9-96BD-87DBCBD42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FF02F-1245-44F3-9669-526B9AE4B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B56D3-9DEE-4C08-B395-944BDB9E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156D-6D98-47C8-BADC-996675EA4512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31699-59E5-4EBB-AC3E-2DA3FC69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6F9EE-F7B2-40B5-80CB-AB04AFDA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B4B1-4054-4145-A4A8-ECF33EAA5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1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7439C-4D3B-48E9-901A-0F853E01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FC8A1-B8F4-45C5-8DEA-FBC2193BF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9FF77-51DC-4C76-B64B-EA29E439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156D-6D98-47C8-BADC-996675EA4512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72759-0E5C-477F-8E5D-7C3E28549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B8012-092F-4BA9-80D9-F1250C3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B4B1-4054-4145-A4A8-ECF33EAA5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9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25E5-638E-45D6-B927-5E060BB5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EAA24-1FB2-4138-BBBB-3F6316FA9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15F37-4EBD-495A-8C90-1C871232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156D-6D98-47C8-BADC-996675EA4512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71580-60B6-455B-BF41-5978852B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21461-FB8B-42E0-941D-6FDEEAEB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B4B1-4054-4145-A4A8-ECF33EAA5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80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08CC-B070-4304-AA98-53DA6C390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D9EA-FFB0-4B96-A719-77CB06083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B215D-83EF-4C3C-9311-BC23ACB53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1259D-392E-4EA0-9471-25714BCC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156D-6D98-47C8-BADC-996675EA4512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72B5D-1DC8-4E56-9702-CD2FE688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7F94B-04B7-4E8D-A844-BC512A18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B4B1-4054-4145-A4A8-ECF33EAA5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2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A878-59EC-46AB-A725-E7472ED5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5D3A6-9931-43A6-A908-18594FD16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462FA-4B26-440E-94EF-C26380BED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6F893-230C-46E2-BEE6-B1CE10B4B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E721B-8EBB-42C2-9A97-C5AABA06A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6FA41-825D-4397-A87F-3C63BCDB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156D-6D98-47C8-BADC-996675EA4512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15880-1713-46DC-B554-DB26E5CE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D9A554-5566-43B4-9103-D58F01B2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B4B1-4054-4145-A4A8-ECF33EAA5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8A3A-B48A-440A-B93A-4C650BE1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1FBA6-60E2-4F46-BF62-942FA10B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156D-6D98-47C8-BADC-996675EA4512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F7DE9-C38E-4CE1-8266-D9CC4939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A9DB7-37C3-4A92-876D-005FC868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B4B1-4054-4145-A4A8-ECF33EAA5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9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B4F2C6-5A29-46E1-BA7B-01033CDE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156D-6D98-47C8-BADC-996675EA4512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6DB090-9F61-451D-8389-0D05344D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76654-0492-44EC-87F7-E51545F0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B4B1-4054-4145-A4A8-ECF33EAA5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22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37F8-42B0-4139-952A-2C363446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E0E4E-48E2-4710-BEAA-6E7AA02F2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F8C58-267B-40D5-A43C-600929140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AC091-59B4-4B98-814B-7BAE8BDC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156D-6D98-47C8-BADC-996675EA4512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23772-B82E-4CD7-A7A3-BAA8F764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99218-4D51-4049-8602-CECC2A53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B4B1-4054-4145-A4A8-ECF33EAA5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21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FC10-62B6-48FF-AAB1-0C4818C5B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B1B0CE-5101-4F0A-9A88-149D14F97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F6BA6-F001-4757-A68D-2F3D043A7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F3852-A81F-4D18-8C14-FDB8F53B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156D-6D98-47C8-BADC-996675EA4512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C846B-AAEA-4E41-9431-756D97F3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19FB6-8160-4183-95B2-21875BA4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B4B1-4054-4145-A4A8-ECF33EAA5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68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11399-291F-4132-8BF4-43368136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D964D-AB83-4333-A33E-7F9C51FC4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A35D7-1596-4622-89A9-D82C34F62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0156D-6D98-47C8-BADC-996675EA4512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30C85-D32D-41EA-B4F1-3727D93BA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88327-40AE-44C0-8C4D-A222150D2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B4B1-4054-4145-A4A8-ECF33EAA5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03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ompalmer.co.uk/over-the-lin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tompalmer.co.uk/armistice-runn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79359-AC73-4CB9-9347-1AC3EB28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790" y="419763"/>
            <a:ext cx="5626493" cy="1789175"/>
          </a:xfrm>
        </p:spPr>
        <p:txBody>
          <a:bodyPr>
            <a:normAutofit/>
          </a:bodyPr>
          <a:lstStyle/>
          <a:p>
            <a:r>
              <a:rPr lang="en-GB" i="1" dirty="0"/>
              <a:t>Armistice Runner </a:t>
            </a:r>
            <a:r>
              <a:rPr lang="en-GB" dirty="0"/>
              <a:t>by Tom Palmer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D87417-4A29-48C8-AAAA-C0CBE33A6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790" y="5303639"/>
            <a:ext cx="11000750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28A91C-2FAD-4A05-AD77-1F08F1916A2D}"/>
              </a:ext>
            </a:extLst>
          </p:cNvPr>
          <p:cNvSpPr/>
          <p:nvPr/>
        </p:nvSpPr>
        <p:spPr>
          <a:xfrm>
            <a:off x="709579" y="273026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b="1" i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‘Powerfully poignant, this is a book not to be missed ... If there is one WWI story you read this year to commemorate the centenary, let it be this one!’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Scott Evans, The Reader Teacher &amp; #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PrimarySchoolBookClub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5DDE9-8859-4CD2-8ECF-7E9273A27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22" y="419763"/>
            <a:ext cx="3237118" cy="493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8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982EC-3C2A-4F5A-A1B6-8DD35C18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Tom Palmer?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207EB-E3C0-4CA9-A642-CC0B7EBB7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2853" y="1783325"/>
            <a:ext cx="5181600" cy="4195421"/>
          </a:xfrm>
        </p:spPr>
        <p:txBody>
          <a:bodyPr/>
          <a:lstStyle/>
          <a:p>
            <a:r>
              <a:rPr lang="en-GB" dirty="0"/>
              <a:t>Tom Palmer is the author of     40 children’s books including the </a:t>
            </a:r>
            <a:r>
              <a:rPr lang="en-GB" i="1" dirty="0"/>
              <a:t>Football Academy</a:t>
            </a:r>
            <a:r>
              <a:rPr lang="en-GB" dirty="0"/>
              <a:t>, </a:t>
            </a:r>
            <a:r>
              <a:rPr lang="en-GB" i="1" dirty="0"/>
              <a:t>Foul Play</a:t>
            </a:r>
            <a:r>
              <a:rPr lang="en-GB" dirty="0"/>
              <a:t>, </a:t>
            </a:r>
            <a:r>
              <a:rPr lang="en-GB" i="1" dirty="0"/>
              <a:t>Rugby Academy</a:t>
            </a:r>
            <a:r>
              <a:rPr lang="en-GB" dirty="0"/>
              <a:t>, </a:t>
            </a:r>
            <a:r>
              <a:rPr lang="en-GB" i="1" dirty="0"/>
              <a:t>Wings</a:t>
            </a:r>
            <a:r>
              <a:rPr lang="en-GB" dirty="0"/>
              <a:t> and the </a:t>
            </a:r>
            <a:r>
              <a:rPr lang="en-GB" i="1" dirty="0"/>
              <a:t>Defenders</a:t>
            </a:r>
            <a:r>
              <a:rPr lang="en-GB" dirty="0"/>
              <a:t> series.</a:t>
            </a:r>
          </a:p>
          <a:p>
            <a:r>
              <a:rPr lang="en-GB" i="1" dirty="0"/>
              <a:t>Foul Play </a:t>
            </a:r>
            <a:r>
              <a:rPr lang="en-GB" dirty="0"/>
              <a:t>was shortlisted for the Blue Peter Book of the Year award.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22240F-B58E-49EA-99A9-0F48880C04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3325"/>
            <a:ext cx="4068714" cy="419542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EAE9F-AD92-4755-ABF4-25D90CF84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93" y="272488"/>
            <a:ext cx="1106812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5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32F4-520A-48E7-8970-0CF3E948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i="1" dirty="0"/>
              <a:t>Armistice Runner </a:t>
            </a:r>
            <a:r>
              <a:rPr lang="en-GB" dirty="0"/>
              <a:t>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E70B-8C8C-4971-8FE3-4300E0A5B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3102" y="1953427"/>
            <a:ext cx="506370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i="1" dirty="0"/>
              <a:t>Armistice Runner </a:t>
            </a:r>
            <a:r>
              <a:rPr lang="en-GB" dirty="0"/>
              <a:t>is about a thirteen-year-old cross country/fell runner called Lily and her great, great grandfather, who was a champion fell runner before he became a trench runner during the last weeks of the First World War.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52502-0930-4107-B039-4552787E1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3427"/>
            <a:ext cx="3230081" cy="2951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E9E88E-FE58-4247-993C-CBCA5CC45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93" y="272488"/>
            <a:ext cx="1106812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6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FAD5-61F6-4BA9-AC27-8244DEB0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Interview with Tom Palmer about writing</a:t>
            </a:r>
            <a:r>
              <a:rPr lang="en-GB" i="1" dirty="0"/>
              <a:t> Armistice Runner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8D289-492C-4640-9035-AAA475562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6682" y="2165230"/>
            <a:ext cx="6625130" cy="4232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Why did you write about the first World War?</a:t>
            </a:r>
          </a:p>
          <a:p>
            <a:pPr marL="0" indent="0">
              <a:buNone/>
            </a:pPr>
            <a:r>
              <a:rPr lang="en-GB" i="1" dirty="0"/>
              <a:t>Tom : While researching </a:t>
            </a:r>
            <a:r>
              <a:rPr lang="en-GB" i="1" u="sng" dirty="0">
                <a:hlinkClick r:id="rId2"/>
              </a:rPr>
              <a:t>Over the Line </a:t>
            </a:r>
            <a:r>
              <a:rPr lang="en-GB" i="1" dirty="0"/>
              <a:t>I became fascinated with the Armistice and how hundreds of thousands of men could collectively stop fighting at eleven a.m. after all they had been through.  I read that there was no time to lay down communication wires, the allies had been advancing so quickly on the Germans.  Runners were used to pass the news on.  </a:t>
            </a:r>
          </a:p>
          <a:p>
            <a:pPr marL="0" indent="0" fontAlgn="base">
              <a:buNone/>
            </a:pPr>
            <a:r>
              <a:rPr lang="en-GB" i="1" dirty="0"/>
              <a:t>Knowing that many cross-country and fell runners went to fight in the First World War, the story started there.</a:t>
            </a:r>
            <a:endParaRPr lang="en-GB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155939-4D39-4915-9623-300771AFA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5230"/>
            <a:ext cx="3046633" cy="3769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6B2AD-CDC3-4199-B5D6-CC1FFAC01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93" y="272488"/>
            <a:ext cx="1106812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1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D0A8-F5B7-484D-8D72-475AA650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63" y="272488"/>
            <a:ext cx="10515600" cy="1325563"/>
          </a:xfrm>
        </p:spPr>
        <p:txBody>
          <a:bodyPr/>
          <a:lstStyle/>
          <a:p>
            <a:r>
              <a:rPr lang="en-GB" dirty="0"/>
              <a:t>From </a:t>
            </a:r>
            <a:r>
              <a:rPr lang="en-GB" i="1" dirty="0"/>
              <a:t>Armistice Runner </a:t>
            </a:r>
            <a:r>
              <a:rPr lang="en-GB" dirty="0"/>
              <a:t>by </a:t>
            </a:r>
            <a:r>
              <a:rPr lang="en-GB" b="1" dirty="0"/>
              <a:t>Tom Palmer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page 158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35745-AE64-4604-B5E3-6658BBA51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63" y="1598051"/>
            <a:ext cx="11439941" cy="4802187"/>
          </a:xfrm>
        </p:spPr>
        <p:txBody>
          <a:bodyPr>
            <a:normAutofit fontScale="25000" lnSpcReduction="20000"/>
          </a:bodyPr>
          <a:lstStyle/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3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/>
              <a:t>“Identify yourself.”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/>
              <a:t>It was a tired shout. But I knew to stick to protocol.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/>
              <a:t>I stopped. Hands up. Then called back, “Private Darby, Border Regiment. With a message from Captain Whitaker.”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/>
              <a:t>A tin hat appeared with a gaunt grey face beneath it.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/>
              <a:t>“Get down, man,” the voice was louder now.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/>
              <a:t>“You’re in their range of fire.”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/>
              <a:t>I scrambled down on my backside to see six men in the bunker, four of them with their heads or their arms bandaged up. One was unconscious, a messy wound on his leg exposed to the air. A pile of rifles dry on sacking between them. Then the smell reached me. The disgusting smell of the man’s wound. It made me want to throw up. I could smell his flesh dying on his bones.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BC9310-B493-4222-9363-2DBDC8884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93" y="272488"/>
            <a:ext cx="1106812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AF661-70F7-4784-B135-0CFD62062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1627632"/>
            <a:ext cx="10515600" cy="5122472"/>
          </a:xfrm>
        </p:spPr>
        <p:txBody>
          <a:bodyPr>
            <a:normAutofit/>
          </a:bodyPr>
          <a:lstStyle/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DC814-D211-4660-B2CA-F8137355F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93" y="272488"/>
            <a:ext cx="1106812" cy="1686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F50AB5-444F-4D17-817F-38E2504CB0F2}"/>
              </a:ext>
            </a:extLst>
          </p:cNvPr>
          <p:cNvSpPr txBox="1"/>
          <p:nvPr/>
        </p:nvSpPr>
        <p:spPr>
          <a:xfrm>
            <a:off x="524921" y="1056412"/>
            <a:ext cx="1051560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Five sets of eyes were on me. A wildness about them all.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I took a breath. “Captain Whitaker asks me to inform you that the ceasefire begins at 1100 hours this morning.”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Silence.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Five faces looked at me like I was a fool. Then one man stepped forward. I saw from his badge that he was a corporal. He looked at me blankly, a hint of a smile on his mud‑ and blood‑crusted face.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“Ceasefire, Corporal,” I repeated. “The Armistice was agreed this morning. There will be stretcher‑bearers and supplies with you by midday. Your orders are to stay put.” 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I don’t know what sort of reaction I expected from these men who were all set to fling themselves at death.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Maybe cheers and laughter? Did I expect that?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8994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1F6A3-EB8A-4545-AC36-F0651C70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37" y="1115568"/>
            <a:ext cx="10515600" cy="477726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/>
              <a:t>Instead, they turned to each other, and to me, and shared silent grim handshakes. Then one of them fell back against the side of the crater and sobbed.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/>
              <a:t>The Corporal put his filthy hand on the man’s shoulder and stared out across the mud.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/>
              <a:t>I was about to head back to confirm to Captain Whitaker that I had reached the men – and to update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/>
              <a:t>him on their condition – when there was the whoosh of a shell coming over. It hit the open land I’d come across.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/>
              <a:t>We watched the earth jump, then heard the thud.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/>
              <a:t>“Emptying their guns,” the Corporal mused.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/>
              <a:t>“You be careful out there, son.”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/>
              <a:t>“I will, sir,” I said.</a:t>
            </a:r>
          </a:p>
          <a:p>
            <a:pPr marL="0" indent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14EDE1-3DAF-42F7-A5C1-B8D3C5C8D4A5}"/>
              </a:ext>
            </a:extLst>
          </p:cNvPr>
          <p:cNvSpPr/>
          <p:nvPr/>
        </p:nvSpPr>
        <p:spPr>
          <a:xfrm>
            <a:off x="7340137" y="6055689"/>
            <a:ext cx="5035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out more about Armistice Runner here: </a:t>
            </a:r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http://tompalmer.co.uk/armistice-runner/</a:t>
            </a:r>
            <a:endParaRPr lang="en-GB" alt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44FE7-7E4D-4F4F-8EAD-8D09F3DFB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93" y="272488"/>
            <a:ext cx="1106812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83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6829</TotalTime>
  <Words>594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Armistice Runner by Tom Palmer</vt:lpstr>
      <vt:lpstr>Who is Tom Palmer?</vt:lpstr>
      <vt:lpstr>What is Armistice Runner about?</vt:lpstr>
      <vt:lpstr>Interview with Tom Palmer about writing Armistice Runner</vt:lpstr>
      <vt:lpstr>From Armistice Runner by Tom Palmer,  page 158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Dead Ball by Tom Palmer</dc:title>
  <dc:creator>Rebecca Palmer</dc:creator>
  <cp:lastModifiedBy>Rebecca Palmer</cp:lastModifiedBy>
  <cp:revision>22</cp:revision>
  <cp:lastPrinted>2018-07-22T21:13:17Z</cp:lastPrinted>
  <dcterms:created xsi:type="dcterms:W3CDTF">2018-04-27T15:20:13Z</dcterms:created>
  <dcterms:modified xsi:type="dcterms:W3CDTF">2018-07-25T07:55:54Z</dcterms:modified>
</cp:coreProperties>
</file>